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1.xml" ContentType="application/vnd.openxmlformats-officedocument.presentationml.tags+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50" r:id="rId1"/>
  </p:sldMasterIdLst>
  <p:notesMasterIdLst>
    <p:notesMasterId r:id="rId21"/>
  </p:notesMasterIdLst>
  <p:handoutMasterIdLst>
    <p:handoutMasterId r:id="rId22"/>
  </p:handoutMasterIdLst>
  <p:sldIdLst>
    <p:sldId id="293" r:id="rId2"/>
    <p:sldId id="300" r:id="rId3"/>
    <p:sldId id="297" r:id="rId4"/>
    <p:sldId id="303" r:id="rId5"/>
    <p:sldId id="304" r:id="rId6"/>
    <p:sldId id="305" r:id="rId7"/>
    <p:sldId id="306" r:id="rId8"/>
    <p:sldId id="308" r:id="rId9"/>
    <p:sldId id="299" r:id="rId10"/>
    <p:sldId id="301" r:id="rId11"/>
    <p:sldId id="312" r:id="rId12"/>
    <p:sldId id="302" r:id="rId13"/>
    <p:sldId id="307" r:id="rId14"/>
    <p:sldId id="309" r:id="rId15"/>
    <p:sldId id="313" r:id="rId16"/>
    <p:sldId id="314" r:id="rId17"/>
    <p:sldId id="298" r:id="rId18"/>
    <p:sldId id="311" r:id="rId19"/>
    <p:sldId id="289" r:id="rId20"/>
  </p:sldIdLst>
  <p:sldSz cx="12195175" cy="6859588"/>
  <p:notesSz cx="7099300" cy="10234613"/>
  <p:custDataLst>
    <p:tags r:id="rId23"/>
  </p:custDataLst>
  <p:defaultTextStyle>
    <a:defPPr>
      <a:defRPr lang="en-GB"/>
    </a:defPPr>
    <a:lvl1pPr algn="l" rtl="0" fontAlgn="base">
      <a:spcBef>
        <a:spcPct val="0"/>
      </a:spcBef>
      <a:spcAft>
        <a:spcPct val="0"/>
      </a:spcAft>
      <a:defRPr kern="1200">
        <a:solidFill>
          <a:schemeClr val="tx1"/>
        </a:solidFill>
        <a:latin typeface="Arial" charset="0"/>
        <a:ea typeface="+mn-ea"/>
        <a:cs typeface="Arial" charset="0"/>
      </a:defRPr>
    </a:lvl1pPr>
    <a:lvl2pPr marL="544294" algn="l" rtl="0" fontAlgn="base">
      <a:spcBef>
        <a:spcPct val="0"/>
      </a:spcBef>
      <a:spcAft>
        <a:spcPct val="0"/>
      </a:spcAft>
      <a:defRPr kern="1200">
        <a:solidFill>
          <a:schemeClr val="tx1"/>
        </a:solidFill>
        <a:latin typeface="Arial" charset="0"/>
        <a:ea typeface="+mn-ea"/>
        <a:cs typeface="Arial" charset="0"/>
      </a:defRPr>
    </a:lvl2pPr>
    <a:lvl3pPr marL="1088588" algn="l" rtl="0" fontAlgn="base">
      <a:spcBef>
        <a:spcPct val="0"/>
      </a:spcBef>
      <a:spcAft>
        <a:spcPct val="0"/>
      </a:spcAft>
      <a:defRPr kern="1200">
        <a:solidFill>
          <a:schemeClr val="tx1"/>
        </a:solidFill>
        <a:latin typeface="Arial" charset="0"/>
        <a:ea typeface="+mn-ea"/>
        <a:cs typeface="Arial" charset="0"/>
      </a:defRPr>
    </a:lvl3pPr>
    <a:lvl4pPr marL="1632884" algn="l" rtl="0" fontAlgn="base">
      <a:spcBef>
        <a:spcPct val="0"/>
      </a:spcBef>
      <a:spcAft>
        <a:spcPct val="0"/>
      </a:spcAft>
      <a:defRPr kern="1200">
        <a:solidFill>
          <a:schemeClr val="tx1"/>
        </a:solidFill>
        <a:latin typeface="Arial" charset="0"/>
        <a:ea typeface="+mn-ea"/>
        <a:cs typeface="Arial" charset="0"/>
      </a:defRPr>
    </a:lvl4pPr>
    <a:lvl5pPr marL="2177178" algn="l" rtl="0" fontAlgn="base">
      <a:spcBef>
        <a:spcPct val="0"/>
      </a:spcBef>
      <a:spcAft>
        <a:spcPct val="0"/>
      </a:spcAft>
      <a:defRPr kern="1200">
        <a:solidFill>
          <a:schemeClr val="tx1"/>
        </a:solidFill>
        <a:latin typeface="Arial" charset="0"/>
        <a:ea typeface="+mn-ea"/>
        <a:cs typeface="Arial" charset="0"/>
      </a:defRPr>
    </a:lvl5pPr>
    <a:lvl6pPr marL="2721472" algn="l" defTabSz="1088588" rtl="0" eaLnBrk="1" latinLnBrk="0" hangingPunct="1">
      <a:defRPr kern="1200">
        <a:solidFill>
          <a:schemeClr val="tx1"/>
        </a:solidFill>
        <a:latin typeface="Arial" charset="0"/>
        <a:ea typeface="+mn-ea"/>
        <a:cs typeface="Arial" charset="0"/>
      </a:defRPr>
    </a:lvl6pPr>
    <a:lvl7pPr marL="3265766" algn="l" defTabSz="1088588" rtl="0" eaLnBrk="1" latinLnBrk="0" hangingPunct="1">
      <a:defRPr kern="1200">
        <a:solidFill>
          <a:schemeClr val="tx1"/>
        </a:solidFill>
        <a:latin typeface="Arial" charset="0"/>
        <a:ea typeface="+mn-ea"/>
        <a:cs typeface="Arial" charset="0"/>
      </a:defRPr>
    </a:lvl7pPr>
    <a:lvl8pPr marL="3810061" algn="l" defTabSz="1088588" rtl="0" eaLnBrk="1" latinLnBrk="0" hangingPunct="1">
      <a:defRPr kern="1200">
        <a:solidFill>
          <a:schemeClr val="tx1"/>
        </a:solidFill>
        <a:latin typeface="Arial" charset="0"/>
        <a:ea typeface="+mn-ea"/>
        <a:cs typeface="Arial" charset="0"/>
      </a:defRPr>
    </a:lvl8pPr>
    <a:lvl9pPr marL="4354355" algn="l" defTabSz="1088588"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96A0"/>
    <a:srgbClr val="AEACAB"/>
    <a:srgbClr val="CDD3DE"/>
    <a:srgbClr val="6D7D9D"/>
    <a:srgbClr val="FDDEBB"/>
    <a:srgbClr val="D9ECFF"/>
    <a:srgbClr val="BDDEFF"/>
    <a:srgbClr val="E3E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EE4C10-51A2-4797-98C6-E8FB16A1791C}" v="163" dt="2023-01-30T06:56:35.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6081" autoAdjust="0"/>
  </p:normalViewPr>
  <p:slideViewPr>
    <p:cSldViewPr snapToObjects="1" showGuides="1">
      <p:cViewPr varScale="1">
        <p:scale>
          <a:sx n="76" d="100"/>
          <a:sy n="76" d="100"/>
        </p:scale>
        <p:origin x="126" y="6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74" d="100"/>
          <a:sy n="74" d="100"/>
        </p:scale>
        <p:origin x="-3306" y="-114"/>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image" Target="../media/image2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7108BE-2EC7-4CFF-B411-802BB8E0FFE4}"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41AD352B-8D84-4F46-9814-54947B8FAAA9}">
      <dgm:prSet/>
      <dgm:spPr/>
      <dgm:t>
        <a:bodyPr/>
        <a:lstStyle/>
        <a:p>
          <a:r>
            <a:rPr lang="en-US" dirty="0"/>
            <a:t>1.Production Riser</a:t>
          </a:r>
        </a:p>
      </dgm:t>
    </dgm:pt>
    <dgm:pt modelId="{FB8F31E2-2E14-4189-9E16-68F2A52E154D}" type="parTrans" cxnId="{EA9F27BC-DD57-4687-80E6-A34024B2EF03}">
      <dgm:prSet/>
      <dgm:spPr/>
      <dgm:t>
        <a:bodyPr/>
        <a:lstStyle/>
        <a:p>
          <a:endParaRPr lang="en-US"/>
        </a:p>
      </dgm:t>
    </dgm:pt>
    <dgm:pt modelId="{34DE619C-6DFA-4721-B48C-F05CCC2093C9}" type="sibTrans" cxnId="{EA9F27BC-DD57-4687-80E6-A34024B2EF03}">
      <dgm:prSet/>
      <dgm:spPr/>
      <dgm:t>
        <a:bodyPr/>
        <a:lstStyle/>
        <a:p>
          <a:endParaRPr lang="en-US"/>
        </a:p>
      </dgm:t>
    </dgm:pt>
    <dgm:pt modelId="{8DAEF94A-F0E8-41F5-B9CA-D9AE3590A448}">
      <dgm:prSet/>
      <dgm:spPr/>
      <dgm:t>
        <a:bodyPr/>
        <a:lstStyle/>
        <a:p>
          <a:r>
            <a:rPr lang="en-US" dirty="0"/>
            <a:t>2.Umbilical Riser</a:t>
          </a:r>
        </a:p>
      </dgm:t>
    </dgm:pt>
    <dgm:pt modelId="{958015AB-8460-4931-8E08-8E090179BD7D}" type="parTrans" cxnId="{68108F89-F76F-4940-907C-FE42BB4EA9BA}">
      <dgm:prSet/>
      <dgm:spPr/>
      <dgm:t>
        <a:bodyPr/>
        <a:lstStyle/>
        <a:p>
          <a:endParaRPr lang="en-US"/>
        </a:p>
      </dgm:t>
    </dgm:pt>
    <dgm:pt modelId="{E30CFCEB-EDEF-411C-AFBC-CDD72F41D5FA}" type="sibTrans" cxnId="{68108F89-F76F-4940-907C-FE42BB4EA9BA}">
      <dgm:prSet/>
      <dgm:spPr/>
      <dgm:t>
        <a:bodyPr/>
        <a:lstStyle/>
        <a:p>
          <a:endParaRPr lang="en-US"/>
        </a:p>
      </dgm:t>
    </dgm:pt>
    <dgm:pt modelId="{D71A2268-5A6F-41DB-A210-0103E0640EF1}">
      <dgm:prSet/>
      <dgm:spPr/>
      <dgm:t>
        <a:bodyPr/>
        <a:lstStyle/>
        <a:p>
          <a:r>
            <a:rPr lang="en-US" dirty="0"/>
            <a:t>3.Export            Riser</a:t>
          </a:r>
        </a:p>
      </dgm:t>
    </dgm:pt>
    <dgm:pt modelId="{F61F4569-5993-4B51-B6E3-648B7D6FBDFF}" type="parTrans" cxnId="{04F77DCA-50FD-4F78-A266-00FC9C029233}">
      <dgm:prSet/>
      <dgm:spPr/>
      <dgm:t>
        <a:bodyPr/>
        <a:lstStyle/>
        <a:p>
          <a:endParaRPr lang="en-US"/>
        </a:p>
      </dgm:t>
    </dgm:pt>
    <dgm:pt modelId="{A948B30A-072E-470C-9176-4A4ACD4A535B}" type="sibTrans" cxnId="{04F77DCA-50FD-4F78-A266-00FC9C029233}">
      <dgm:prSet/>
      <dgm:spPr/>
      <dgm:t>
        <a:bodyPr/>
        <a:lstStyle/>
        <a:p>
          <a:endParaRPr lang="en-US"/>
        </a:p>
      </dgm:t>
    </dgm:pt>
    <dgm:pt modelId="{851961C9-9342-483D-B4F3-A340FE30EB4A}">
      <dgm:prSet/>
      <dgm:spPr/>
      <dgm:t>
        <a:bodyPr/>
        <a:lstStyle/>
        <a:p>
          <a:r>
            <a:rPr lang="en-US" dirty="0"/>
            <a:t>4.Service Riser</a:t>
          </a:r>
        </a:p>
      </dgm:t>
    </dgm:pt>
    <dgm:pt modelId="{C6B870FC-2950-4024-98F2-EC3E48B73867}" type="parTrans" cxnId="{5622FEE1-21F8-476E-8F93-4EC68A545E33}">
      <dgm:prSet/>
      <dgm:spPr/>
      <dgm:t>
        <a:bodyPr/>
        <a:lstStyle/>
        <a:p>
          <a:endParaRPr lang="en-US"/>
        </a:p>
      </dgm:t>
    </dgm:pt>
    <dgm:pt modelId="{AE37CCBC-B026-4225-AE5B-ED0D4DC222DA}" type="sibTrans" cxnId="{5622FEE1-21F8-476E-8F93-4EC68A545E33}">
      <dgm:prSet/>
      <dgm:spPr/>
      <dgm:t>
        <a:bodyPr/>
        <a:lstStyle/>
        <a:p>
          <a:endParaRPr lang="en-US"/>
        </a:p>
      </dgm:t>
    </dgm:pt>
    <dgm:pt modelId="{57BD7EC9-13A6-48FB-9AF4-94CAFB841B3C}" type="pres">
      <dgm:prSet presAssocID="{2A7108BE-2EC7-4CFF-B411-802BB8E0FFE4}" presName="matrix" presStyleCnt="0">
        <dgm:presLayoutVars>
          <dgm:chMax val="1"/>
          <dgm:dir/>
          <dgm:resizeHandles val="exact"/>
        </dgm:presLayoutVars>
      </dgm:prSet>
      <dgm:spPr/>
    </dgm:pt>
    <dgm:pt modelId="{D5F32C36-C9DF-4C90-BEAA-E44163982C16}" type="pres">
      <dgm:prSet presAssocID="{2A7108BE-2EC7-4CFF-B411-802BB8E0FFE4}" presName="diamond" presStyleLbl="bgShp" presStyleIdx="0" presStyleCnt="1"/>
      <dgm:spPr/>
    </dgm:pt>
    <dgm:pt modelId="{4D17B839-282F-48BF-8ADE-6541C54C6A2E}" type="pres">
      <dgm:prSet presAssocID="{2A7108BE-2EC7-4CFF-B411-802BB8E0FFE4}" presName="quad1" presStyleLbl="node1" presStyleIdx="0" presStyleCnt="4" custScaleX="108333" custScaleY="102205">
        <dgm:presLayoutVars>
          <dgm:chMax val="0"/>
          <dgm:chPref val="0"/>
          <dgm:bulletEnabled val="1"/>
        </dgm:presLayoutVars>
      </dgm:prSet>
      <dgm:spPr/>
    </dgm:pt>
    <dgm:pt modelId="{131BA41E-AAE3-4BC8-86B1-09F12D12BD7C}" type="pres">
      <dgm:prSet presAssocID="{2A7108BE-2EC7-4CFF-B411-802BB8E0FFE4}" presName="quad2" presStyleLbl="node1" presStyleIdx="1" presStyleCnt="4">
        <dgm:presLayoutVars>
          <dgm:chMax val="0"/>
          <dgm:chPref val="0"/>
          <dgm:bulletEnabled val="1"/>
        </dgm:presLayoutVars>
      </dgm:prSet>
      <dgm:spPr/>
    </dgm:pt>
    <dgm:pt modelId="{B4D3AE95-974E-4F13-8928-3E61222224A5}" type="pres">
      <dgm:prSet presAssocID="{2A7108BE-2EC7-4CFF-B411-802BB8E0FFE4}" presName="quad3" presStyleLbl="node1" presStyleIdx="2" presStyleCnt="4">
        <dgm:presLayoutVars>
          <dgm:chMax val="0"/>
          <dgm:chPref val="0"/>
          <dgm:bulletEnabled val="1"/>
        </dgm:presLayoutVars>
      </dgm:prSet>
      <dgm:spPr/>
    </dgm:pt>
    <dgm:pt modelId="{9B55FDAC-A528-4CFB-9A6B-3B6ADF635DF8}" type="pres">
      <dgm:prSet presAssocID="{2A7108BE-2EC7-4CFF-B411-802BB8E0FFE4}" presName="quad4" presStyleLbl="node1" presStyleIdx="3" presStyleCnt="4">
        <dgm:presLayoutVars>
          <dgm:chMax val="0"/>
          <dgm:chPref val="0"/>
          <dgm:bulletEnabled val="1"/>
        </dgm:presLayoutVars>
      </dgm:prSet>
      <dgm:spPr/>
    </dgm:pt>
  </dgm:ptLst>
  <dgm:cxnLst>
    <dgm:cxn modelId="{BB83C11A-5166-4ECD-B470-0F4B71FDC089}" type="presOf" srcId="{2A7108BE-2EC7-4CFF-B411-802BB8E0FFE4}" destId="{57BD7EC9-13A6-48FB-9AF4-94CAFB841B3C}" srcOrd="0" destOrd="0" presId="urn:microsoft.com/office/officeart/2005/8/layout/matrix3"/>
    <dgm:cxn modelId="{7C250466-8F78-4BFE-A603-5AE5F77703FA}" type="presOf" srcId="{851961C9-9342-483D-B4F3-A340FE30EB4A}" destId="{9B55FDAC-A528-4CFB-9A6B-3B6ADF635DF8}" srcOrd="0" destOrd="0" presId="urn:microsoft.com/office/officeart/2005/8/layout/matrix3"/>
    <dgm:cxn modelId="{68108F89-F76F-4940-907C-FE42BB4EA9BA}" srcId="{2A7108BE-2EC7-4CFF-B411-802BB8E0FFE4}" destId="{8DAEF94A-F0E8-41F5-B9CA-D9AE3590A448}" srcOrd="1" destOrd="0" parTransId="{958015AB-8460-4931-8E08-8E090179BD7D}" sibTransId="{E30CFCEB-EDEF-411C-AFBC-CDD72F41D5FA}"/>
    <dgm:cxn modelId="{31DB2997-A5DA-4CAB-A88D-358749C915FF}" type="presOf" srcId="{41AD352B-8D84-4F46-9814-54947B8FAAA9}" destId="{4D17B839-282F-48BF-8ADE-6541C54C6A2E}" srcOrd="0" destOrd="0" presId="urn:microsoft.com/office/officeart/2005/8/layout/matrix3"/>
    <dgm:cxn modelId="{3BC6FDA8-4F6E-4030-AF11-B5E881D96B26}" type="presOf" srcId="{D71A2268-5A6F-41DB-A210-0103E0640EF1}" destId="{B4D3AE95-974E-4F13-8928-3E61222224A5}" srcOrd="0" destOrd="0" presId="urn:microsoft.com/office/officeart/2005/8/layout/matrix3"/>
    <dgm:cxn modelId="{EA9F27BC-DD57-4687-80E6-A34024B2EF03}" srcId="{2A7108BE-2EC7-4CFF-B411-802BB8E0FFE4}" destId="{41AD352B-8D84-4F46-9814-54947B8FAAA9}" srcOrd="0" destOrd="0" parTransId="{FB8F31E2-2E14-4189-9E16-68F2A52E154D}" sibTransId="{34DE619C-6DFA-4721-B48C-F05CCC2093C9}"/>
    <dgm:cxn modelId="{04F77DCA-50FD-4F78-A266-00FC9C029233}" srcId="{2A7108BE-2EC7-4CFF-B411-802BB8E0FFE4}" destId="{D71A2268-5A6F-41DB-A210-0103E0640EF1}" srcOrd="2" destOrd="0" parTransId="{F61F4569-5993-4B51-B6E3-648B7D6FBDFF}" sibTransId="{A948B30A-072E-470C-9176-4A4ACD4A535B}"/>
    <dgm:cxn modelId="{5622FEE1-21F8-476E-8F93-4EC68A545E33}" srcId="{2A7108BE-2EC7-4CFF-B411-802BB8E0FFE4}" destId="{851961C9-9342-483D-B4F3-A340FE30EB4A}" srcOrd="3" destOrd="0" parTransId="{C6B870FC-2950-4024-98F2-EC3E48B73867}" sibTransId="{AE37CCBC-B026-4225-AE5B-ED0D4DC222DA}"/>
    <dgm:cxn modelId="{908A7FF1-FE6C-4BA5-9801-E48D6A6848AC}" type="presOf" srcId="{8DAEF94A-F0E8-41F5-B9CA-D9AE3590A448}" destId="{131BA41E-AAE3-4BC8-86B1-09F12D12BD7C}" srcOrd="0" destOrd="0" presId="urn:microsoft.com/office/officeart/2005/8/layout/matrix3"/>
    <dgm:cxn modelId="{435D6686-B128-4659-B052-48C92A69A8F5}" type="presParOf" srcId="{57BD7EC9-13A6-48FB-9AF4-94CAFB841B3C}" destId="{D5F32C36-C9DF-4C90-BEAA-E44163982C16}" srcOrd="0" destOrd="0" presId="urn:microsoft.com/office/officeart/2005/8/layout/matrix3"/>
    <dgm:cxn modelId="{D11B5815-C3D6-4FC0-A73C-DD86EC7731DB}" type="presParOf" srcId="{57BD7EC9-13A6-48FB-9AF4-94CAFB841B3C}" destId="{4D17B839-282F-48BF-8ADE-6541C54C6A2E}" srcOrd="1" destOrd="0" presId="urn:microsoft.com/office/officeart/2005/8/layout/matrix3"/>
    <dgm:cxn modelId="{8FB3C86A-B471-407B-AFC2-54F314129A01}" type="presParOf" srcId="{57BD7EC9-13A6-48FB-9AF4-94CAFB841B3C}" destId="{131BA41E-AAE3-4BC8-86B1-09F12D12BD7C}" srcOrd="2" destOrd="0" presId="urn:microsoft.com/office/officeart/2005/8/layout/matrix3"/>
    <dgm:cxn modelId="{6E2945FC-894E-4F99-B6BD-B4ADEB560469}" type="presParOf" srcId="{57BD7EC9-13A6-48FB-9AF4-94CAFB841B3C}" destId="{B4D3AE95-974E-4F13-8928-3E61222224A5}" srcOrd="3" destOrd="0" presId="urn:microsoft.com/office/officeart/2005/8/layout/matrix3"/>
    <dgm:cxn modelId="{8C35BBC0-EBFD-429D-A94D-62DA2C22F304}" type="presParOf" srcId="{57BD7EC9-13A6-48FB-9AF4-94CAFB841B3C}" destId="{9B55FDAC-A528-4CFB-9A6B-3B6ADF635DF8}"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5F7FD5-2FD2-47E0-A66D-A69CC87CEEEC}"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892E6424-176E-42B4-9E5D-3B206A467890}">
      <dgm:prSet/>
      <dgm:spPr/>
      <dgm:t>
        <a:bodyPr/>
        <a:lstStyle/>
        <a:p>
          <a:r>
            <a:rPr lang="en-US" dirty="0"/>
            <a:t>1. Flexible Riser System:</a:t>
          </a:r>
        </a:p>
      </dgm:t>
    </dgm:pt>
    <dgm:pt modelId="{1B3190FF-2F27-47B1-9430-2820B2D5B19F}" type="parTrans" cxnId="{B8D677CC-43AF-4E7C-AE21-4677EBA3D9FE}">
      <dgm:prSet/>
      <dgm:spPr/>
      <dgm:t>
        <a:bodyPr/>
        <a:lstStyle/>
        <a:p>
          <a:endParaRPr lang="en-US"/>
        </a:p>
      </dgm:t>
    </dgm:pt>
    <dgm:pt modelId="{B57498EB-C2E1-4DB9-9662-C3A311E6A139}" type="sibTrans" cxnId="{B8D677CC-43AF-4E7C-AE21-4677EBA3D9FE}">
      <dgm:prSet/>
      <dgm:spPr/>
      <dgm:t>
        <a:bodyPr/>
        <a:lstStyle/>
        <a:p>
          <a:endParaRPr lang="en-US"/>
        </a:p>
      </dgm:t>
    </dgm:pt>
    <dgm:pt modelId="{417BE075-B72F-4F91-A32B-1EA18077C5E8}">
      <dgm:prSet/>
      <dgm:spPr/>
      <dgm:t>
        <a:bodyPr/>
        <a:lstStyle/>
        <a:p>
          <a:r>
            <a:rPr lang="en-US"/>
            <a:t>2. Rigid Riser System:</a:t>
          </a:r>
        </a:p>
      </dgm:t>
    </dgm:pt>
    <dgm:pt modelId="{A0EAB289-BB96-4A13-BC99-E51554D6B436}" type="parTrans" cxnId="{AEF82B68-FE49-4A89-B30A-5D4EDB5AE4BE}">
      <dgm:prSet/>
      <dgm:spPr/>
      <dgm:t>
        <a:bodyPr/>
        <a:lstStyle/>
        <a:p>
          <a:endParaRPr lang="en-US"/>
        </a:p>
      </dgm:t>
    </dgm:pt>
    <dgm:pt modelId="{8F2891F8-24D1-4894-B05A-C84075A3C066}" type="sibTrans" cxnId="{AEF82B68-FE49-4A89-B30A-5D4EDB5AE4BE}">
      <dgm:prSet/>
      <dgm:spPr/>
      <dgm:t>
        <a:bodyPr/>
        <a:lstStyle/>
        <a:p>
          <a:endParaRPr lang="en-US"/>
        </a:p>
      </dgm:t>
    </dgm:pt>
    <dgm:pt modelId="{D218AED0-AE9B-496E-827F-AE68B12F26F5}">
      <dgm:prSet/>
      <dgm:spPr/>
      <dgm:t>
        <a:bodyPr/>
        <a:lstStyle/>
        <a:p>
          <a:r>
            <a:rPr lang="en-US"/>
            <a:t>3. Steel Riser System:</a:t>
          </a:r>
        </a:p>
      </dgm:t>
    </dgm:pt>
    <dgm:pt modelId="{21D5B369-EC8D-4AFA-9857-957D031897F1}" type="parTrans" cxnId="{01AF812C-2C24-45B2-AB8C-F52350E13465}">
      <dgm:prSet/>
      <dgm:spPr/>
      <dgm:t>
        <a:bodyPr/>
        <a:lstStyle/>
        <a:p>
          <a:endParaRPr lang="en-US"/>
        </a:p>
      </dgm:t>
    </dgm:pt>
    <dgm:pt modelId="{8B26928B-8EC9-4F23-93AC-A8CCC45EE24E}" type="sibTrans" cxnId="{01AF812C-2C24-45B2-AB8C-F52350E13465}">
      <dgm:prSet/>
      <dgm:spPr/>
      <dgm:t>
        <a:bodyPr/>
        <a:lstStyle/>
        <a:p>
          <a:endParaRPr lang="en-US"/>
        </a:p>
      </dgm:t>
    </dgm:pt>
    <dgm:pt modelId="{36D1622C-C643-4C76-86E1-7C8E6CCC7C5D}" type="pres">
      <dgm:prSet presAssocID="{E95F7FD5-2FD2-47E0-A66D-A69CC87CEEEC}" presName="linearFlow" presStyleCnt="0">
        <dgm:presLayoutVars>
          <dgm:dir/>
          <dgm:resizeHandles val="exact"/>
        </dgm:presLayoutVars>
      </dgm:prSet>
      <dgm:spPr/>
    </dgm:pt>
    <dgm:pt modelId="{9ADC8C80-2398-49B5-975A-F0488E4DC451}" type="pres">
      <dgm:prSet presAssocID="{892E6424-176E-42B4-9E5D-3B206A467890}" presName="composite" presStyleCnt="0"/>
      <dgm:spPr/>
    </dgm:pt>
    <dgm:pt modelId="{D8BE66A0-403D-45E6-9912-4062A1477BF2}" type="pres">
      <dgm:prSet presAssocID="{892E6424-176E-42B4-9E5D-3B206A467890}"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a:solidFill>
            <a:schemeClr val="tx1"/>
          </a:solidFill>
        </a:ln>
      </dgm:spPr>
    </dgm:pt>
    <dgm:pt modelId="{A5373895-CE95-42F7-AA52-709A450FF537}" type="pres">
      <dgm:prSet presAssocID="{892E6424-176E-42B4-9E5D-3B206A467890}" presName="txShp" presStyleLbl="node1" presStyleIdx="0" presStyleCnt="3">
        <dgm:presLayoutVars>
          <dgm:bulletEnabled val="1"/>
        </dgm:presLayoutVars>
      </dgm:prSet>
      <dgm:spPr/>
    </dgm:pt>
    <dgm:pt modelId="{B1B1C6DB-D8E6-457A-88F4-BBD93E7B06A4}" type="pres">
      <dgm:prSet presAssocID="{B57498EB-C2E1-4DB9-9662-C3A311E6A139}" presName="spacing" presStyleCnt="0"/>
      <dgm:spPr/>
    </dgm:pt>
    <dgm:pt modelId="{D849DF46-77AB-4439-9123-C5E2130D664F}" type="pres">
      <dgm:prSet presAssocID="{417BE075-B72F-4F91-A32B-1EA18077C5E8}" presName="composite" presStyleCnt="0"/>
      <dgm:spPr/>
    </dgm:pt>
    <dgm:pt modelId="{0E2CF7EE-373A-4A1D-8036-A81AEBCF84FE}" type="pres">
      <dgm:prSet presAssocID="{417BE075-B72F-4F91-A32B-1EA18077C5E8}"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pt>
    <dgm:pt modelId="{78D3394B-AA69-405D-B605-187189BD6CE6}" type="pres">
      <dgm:prSet presAssocID="{417BE075-B72F-4F91-A32B-1EA18077C5E8}" presName="txShp" presStyleLbl="node1" presStyleIdx="1" presStyleCnt="3">
        <dgm:presLayoutVars>
          <dgm:bulletEnabled val="1"/>
        </dgm:presLayoutVars>
      </dgm:prSet>
      <dgm:spPr/>
    </dgm:pt>
    <dgm:pt modelId="{37908A95-4D2D-4E43-8DA2-0D3CFEEAF2AD}" type="pres">
      <dgm:prSet presAssocID="{8F2891F8-24D1-4894-B05A-C84075A3C066}" presName="spacing" presStyleCnt="0"/>
      <dgm:spPr/>
    </dgm:pt>
    <dgm:pt modelId="{70D0AD78-656D-42E1-8F2D-FC90F668EC72}" type="pres">
      <dgm:prSet presAssocID="{D218AED0-AE9B-496E-827F-AE68B12F26F5}" presName="composite" presStyleCnt="0"/>
      <dgm:spPr/>
    </dgm:pt>
    <dgm:pt modelId="{E1FFA789-0B41-48B0-9885-7F7D9D5CBBEF}" type="pres">
      <dgm:prSet presAssocID="{D218AED0-AE9B-496E-827F-AE68B12F26F5}"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6000" r="-16000"/>
          </a:stretch>
        </a:blipFill>
      </dgm:spPr>
    </dgm:pt>
    <dgm:pt modelId="{F2521F78-26BF-4CA1-BF70-88949FD02492}" type="pres">
      <dgm:prSet presAssocID="{D218AED0-AE9B-496E-827F-AE68B12F26F5}" presName="txShp" presStyleLbl="node1" presStyleIdx="2" presStyleCnt="3">
        <dgm:presLayoutVars>
          <dgm:bulletEnabled val="1"/>
        </dgm:presLayoutVars>
      </dgm:prSet>
      <dgm:spPr/>
    </dgm:pt>
  </dgm:ptLst>
  <dgm:cxnLst>
    <dgm:cxn modelId="{01AF812C-2C24-45B2-AB8C-F52350E13465}" srcId="{E95F7FD5-2FD2-47E0-A66D-A69CC87CEEEC}" destId="{D218AED0-AE9B-496E-827F-AE68B12F26F5}" srcOrd="2" destOrd="0" parTransId="{21D5B369-EC8D-4AFA-9857-957D031897F1}" sibTransId="{8B26928B-8EC9-4F23-93AC-A8CCC45EE24E}"/>
    <dgm:cxn modelId="{3F566B61-4802-41D1-8964-278B05B1065D}" type="presOf" srcId="{D218AED0-AE9B-496E-827F-AE68B12F26F5}" destId="{F2521F78-26BF-4CA1-BF70-88949FD02492}" srcOrd="0" destOrd="0" presId="urn:microsoft.com/office/officeart/2005/8/layout/vList3"/>
    <dgm:cxn modelId="{AEF82B68-FE49-4A89-B30A-5D4EDB5AE4BE}" srcId="{E95F7FD5-2FD2-47E0-A66D-A69CC87CEEEC}" destId="{417BE075-B72F-4F91-A32B-1EA18077C5E8}" srcOrd="1" destOrd="0" parTransId="{A0EAB289-BB96-4A13-BC99-E51554D6B436}" sibTransId="{8F2891F8-24D1-4894-B05A-C84075A3C066}"/>
    <dgm:cxn modelId="{3AFE5B7E-DB18-43E2-8D9A-8CE277E6B0D4}" type="presOf" srcId="{892E6424-176E-42B4-9E5D-3B206A467890}" destId="{A5373895-CE95-42F7-AA52-709A450FF537}" srcOrd="0" destOrd="0" presId="urn:microsoft.com/office/officeart/2005/8/layout/vList3"/>
    <dgm:cxn modelId="{159D18C7-8ECF-4980-8196-7F394761C8E4}" type="presOf" srcId="{417BE075-B72F-4F91-A32B-1EA18077C5E8}" destId="{78D3394B-AA69-405D-B605-187189BD6CE6}" srcOrd="0" destOrd="0" presId="urn:microsoft.com/office/officeart/2005/8/layout/vList3"/>
    <dgm:cxn modelId="{B8D677CC-43AF-4E7C-AE21-4677EBA3D9FE}" srcId="{E95F7FD5-2FD2-47E0-A66D-A69CC87CEEEC}" destId="{892E6424-176E-42B4-9E5D-3B206A467890}" srcOrd="0" destOrd="0" parTransId="{1B3190FF-2F27-47B1-9430-2820B2D5B19F}" sibTransId="{B57498EB-C2E1-4DB9-9662-C3A311E6A139}"/>
    <dgm:cxn modelId="{2F20FFD5-D656-480D-96FC-7B4A59F79A2B}" type="presOf" srcId="{E95F7FD5-2FD2-47E0-A66D-A69CC87CEEEC}" destId="{36D1622C-C643-4C76-86E1-7C8E6CCC7C5D}" srcOrd="0" destOrd="0" presId="urn:microsoft.com/office/officeart/2005/8/layout/vList3"/>
    <dgm:cxn modelId="{6F15AC53-1034-4AB4-BE35-BE205F62A308}" type="presParOf" srcId="{36D1622C-C643-4C76-86E1-7C8E6CCC7C5D}" destId="{9ADC8C80-2398-49B5-975A-F0488E4DC451}" srcOrd="0" destOrd="0" presId="urn:microsoft.com/office/officeart/2005/8/layout/vList3"/>
    <dgm:cxn modelId="{A520869D-BF66-4092-B0CC-619CFC743799}" type="presParOf" srcId="{9ADC8C80-2398-49B5-975A-F0488E4DC451}" destId="{D8BE66A0-403D-45E6-9912-4062A1477BF2}" srcOrd="0" destOrd="0" presId="urn:microsoft.com/office/officeart/2005/8/layout/vList3"/>
    <dgm:cxn modelId="{F6CB4B90-8B24-42FF-9A05-D78F4D1B5AAE}" type="presParOf" srcId="{9ADC8C80-2398-49B5-975A-F0488E4DC451}" destId="{A5373895-CE95-42F7-AA52-709A450FF537}" srcOrd="1" destOrd="0" presId="urn:microsoft.com/office/officeart/2005/8/layout/vList3"/>
    <dgm:cxn modelId="{523AB843-4400-4D26-B232-B99658D42D9D}" type="presParOf" srcId="{36D1622C-C643-4C76-86E1-7C8E6CCC7C5D}" destId="{B1B1C6DB-D8E6-457A-88F4-BBD93E7B06A4}" srcOrd="1" destOrd="0" presId="urn:microsoft.com/office/officeart/2005/8/layout/vList3"/>
    <dgm:cxn modelId="{75FC451F-318B-4F96-A46B-73FEB3B5D156}" type="presParOf" srcId="{36D1622C-C643-4C76-86E1-7C8E6CCC7C5D}" destId="{D849DF46-77AB-4439-9123-C5E2130D664F}" srcOrd="2" destOrd="0" presId="urn:microsoft.com/office/officeart/2005/8/layout/vList3"/>
    <dgm:cxn modelId="{BB8E6351-B859-4BC7-A233-E57EB845AE4F}" type="presParOf" srcId="{D849DF46-77AB-4439-9123-C5E2130D664F}" destId="{0E2CF7EE-373A-4A1D-8036-A81AEBCF84FE}" srcOrd="0" destOrd="0" presId="urn:microsoft.com/office/officeart/2005/8/layout/vList3"/>
    <dgm:cxn modelId="{5E536458-30E8-4765-A8AE-7A5E71CC3F47}" type="presParOf" srcId="{D849DF46-77AB-4439-9123-C5E2130D664F}" destId="{78D3394B-AA69-405D-B605-187189BD6CE6}" srcOrd="1" destOrd="0" presId="urn:microsoft.com/office/officeart/2005/8/layout/vList3"/>
    <dgm:cxn modelId="{00F53674-762E-4186-9561-15E09A3D59E0}" type="presParOf" srcId="{36D1622C-C643-4C76-86E1-7C8E6CCC7C5D}" destId="{37908A95-4D2D-4E43-8DA2-0D3CFEEAF2AD}" srcOrd="3" destOrd="0" presId="urn:microsoft.com/office/officeart/2005/8/layout/vList3"/>
    <dgm:cxn modelId="{720F1975-AC03-46BF-A19B-CA5DAE6855CB}" type="presParOf" srcId="{36D1622C-C643-4C76-86E1-7C8E6CCC7C5D}" destId="{70D0AD78-656D-42E1-8F2D-FC90F668EC72}" srcOrd="4" destOrd="0" presId="urn:microsoft.com/office/officeart/2005/8/layout/vList3"/>
    <dgm:cxn modelId="{4C81CF2A-11C3-4B4B-B79B-228F9F36B4FA}" type="presParOf" srcId="{70D0AD78-656D-42E1-8F2D-FC90F668EC72}" destId="{E1FFA789-0B41-48B0-9885-7F7D9D5CBBEF}" srcOrd="0" destOrd="0" presId="urn:microsoft.com/office/officeart/2005/8/layout/vList3"/>
    <dgm:cxn modelId="{6D5510A7-AD7C-45A0-991C-1DE526C3F18D}" type="presParOf" srcId="{70D0AD78-656D-42E1-8F2D-FC90F668EC72}" destId="{F2521F78-26BF-4CA1-BF70-88949FD0249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F32C36-C9DF-4C90-BEAA-E44163982C16}">
      <dsp:nvSpPr>
        <dsp:cNvPr id="0" name=""/>
        <dsp:cNvSpPr/>
      </dsp:nvSpPr>
      <dsp:spPr>
        <a:xfrm>
          <a:off x="2359859" y="0"/>
          <a:ext cx="4652943" cy="4652943"/>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7B839-282F-48BF-8ADE-6541C54C6A2E}">
      <dsp:nvSpPr>
        <dsp:cNvPr id="0" name=""/>
        <dsp:cNvSpPr/>
      </dsp:nvSpPr>
      <dsp:spPr>
        <a:xfrm>
          <a:off x="2726281" y="422023"/>
          <a:ext cx="1965862" cy="1854661"/>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1.Production Riser</a:t>
          </a:r>
        </a:p>
      </dsp:txBody>
      <dsp:txXfrm>
        <a:off x="2816818" y="512560"/>
        <a:ext cx="1784788" cy="1673587"/>
      </dsp:txXfrm>
    </dsp:sp>
    <dsp:sp modelId="{131BA41E-AAE3-4BC8-86B1-09F12D12BD7C}">
      <dsp:nvSpPr>
        <dsp:cNvPr id="0" name=""/>
        <dsp:cNvSpPr/>
      </dsp:nvSpPr>
      <dsp:spPr>
        <a:xfrm>
          <a:off x="4756125" y="442029"/>
          <a:ext cx="1814648" cy="1814648"/>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2.Umbilical Riser</a:t>
          </a:r>
        </a:p>
      </dsp:txBody>
      <dsp:txXfrm>
        <a:off x="4844709" y="530613"/>
        <a:ext cx="1637480" cy="1637480"/>
      </dsp:txXfrm>
    </dsp:sp>
    <dsp:sp modelId="{B4D3AE95-974E-4F13-8928-3E61222224A5}">
      <dsp:nvSpPr>
        <dsp:cNvPr id="0" name=""/>
        <dsp:cNvSpPr/>
      </dsp:nvSpPr>
      <dsp:spPr>
        <a:xfrm>
          <a:off x="2801888" y="2396266"/>
          <a:ext cx="1814648" cy="1814648"/>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3.Export            Riser</a:t>
          </a:r>
        </a:p>
      </dsp:txBody>
      <dsp:txXfrm>
        <a:off x="2890472" y="2484850"/>
        <a:ext cx="1637480" cy="1637480"/>
      </dsp:txXfrm>
    </dsp:sp>
    <dsp:sp modelId="{9B55FDAC-A528-4CFB-9A6B-3B6ADF635DF8}">
      <dsp:nvSpPr>
        <dsp:cNvPr id="0" name=""/>
        <dsp:cNvSpPr/>
      </dsp:nvSpPr>
      <dsp:spPr>
        <a:xfrm>
          <a:off x="4756125" y="2396266"/>
          <a:ext cx="1814648" cy="1814648"/>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4.Service Riser</a:t>
          </a:r>
        </a:p>
      </dsp:txBody>
      <dsp:txXfrm>
        <a:off x="4844709" y="2484850"/>
        <a:ext cx="1637480" cy="1637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73895-CE95-42F7-AA52-709A450FF537}">
      <dsp:nvSpPr>
        <dsp:cNvPr id="0" name=""/>
        <dsp:cNvSpPr/>
      </dsp:nvSpPr>
      <dsp:spPr>
        <a:xfrm rot="10800000">
          <a:off x="2208384" y="3163"/>
          <a:ext cx="7421400" cy="1356337"/>
        </a:xfrm>
        <a:prstGeom prst="homePlate">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8107" tIns="163830" rIns="305816"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1. Flexible Riser System:</a:t>
          </a:r>
        </a:p>
      </dsp:txBody>
      <dsp:txXfrm rot="10800000">
        <a:off x="2547468" y="3163"/>
        <a:ext cx="7082316" cy="1356337"/>
      </dsp:txXfrm>
    </dsp:sp>
    <dsp:sp modelId="{D8BE66A0-403D-45E6-9912-4062A1477BF2}">
      <dsp:nvSpPr>
        <dsp:cNvPr id="0" name=""/>
        <dsp:cNvSpPr/>
      </dsp:nvSpPr>
      <dsp:spPr>
        <a:xfrm>
          <a:off x="1530215" y="3163"/>
          <a:ext cx="1356337" cy="135633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w="2642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78D3394B-AA69-405D-B605-187189BD6CE6}">
      <dsp:nvSpPr>
        <dsp:cNvPr id="0" name=""/>
        <dsp:cNvSpPr/>
      </dsp:nvSpPr>
      <dsp:spPr>
        <a:xfrm rot="10800000">
          <a:off x="2208384" y="1764378"/>
          <a:ext cx="7421400" cy="1356337"/>
        </a:xfrm>
        <a:prstGeom prst="homePlate">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8107" tIns="163830" rIns="305816" bIns="163830" numCol="1" spcCol="1270" anchor="ctr" anchorCtr="0">
          <a:noAutofit/>
        </a:bodyPr>
        <a:lstStyle/>
        <a:p>
          <a:pPr marL="0" lvl="0" indent="0" algn="ctr" defTabSz="1911350">
            <a:lnSpc>
              <a:spcPct val="90000"/>
            </a:lnSpc>
            <a:spcBef>
              <a:spcPct val="0"/>
            </a:spcBef>
            <a:spcAft>
              <a:spcPct val="35000"/>
            </a:spcAft>
            <a:buNone/>
          </a:pPr>
          <a:r>
            <a:rPr lang="en-US" sz="4300" kern="1200"/>
            <a:t>2. Rigid Riser System:</a:t>
          </a:r>
        </a:p>
      </dsp:txBody>
      <dsp:txXfrm rot="10800000">
        <a:off x="2547468" y="1764378"/>
        <a:ext cx="7082316" cy="1356337"/>
      </dsp:txXfrm>
    </dsp:sp>
    <dsp:sp modelId="{0E2CF7EE-373A-4A1D-8036-A81AEBCF84FE}">
      <dsp:nvSpPr>
        <dsp:cNvPr id="0" name=""/>
        <dsp:cNvSpPr/>
      </dsp:nvSpPr>
      <dsp:spPr>
        <a:xfrm>
          <a:off x="1530215" y="1764378"/>
          <a:ext cx="1356337" cy="135633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521F78-26BF-4CA1-BF70-88949FD02492}">
      <dsp:nvSpPr>
        <dsp:cNvPr id="0" name=""/>
        <dsp:cNvSpPr/>
      </dsp:nvSpPr>
      <dsp:spPr>
        <a:xfrm rot="10800000">
          <a:off x="2208384" y="3525592"/>
          <a:ext cx="7421400" cy="1356337"/>
        </a:xfrm>
        <a:prstGeom prst="homePlate">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8107" tIns="163830" rIns="305816" bIns="163830" numCol="1" spcCol="1270" anchor="ctr" anchorCtr="0">
          <a:noAutofit/>
        </a:bodyPr>
        <a:lstStyle/>
        <a:p>
          <a:pPr marL="0" lvl="0" indent="0" algn="ctr" defTabSz="1911350">
            <a:lnSpc>
              <a:spcPct val="90000"/>
            </a:lnSpc>
            <a:spcBef>
              <a:spcPct val="0"/>
            </a:spcBef>
            <a:spcAft>
              <a:spcPct val="35000"/>
            </a:spcAft>
            <a:buNone/>
          </a:pPr>
          <a:r>
            <a:rPr lang="en-US" sz="4300" kern="1200"/>
            <a:t>3. Steel Riser System:</a:t>
          </a:r>
        </a:p>
      </dsp:txBody>
      <dsp:txXfrm rot="10800000">
        <a:off x="2547468" y="3525592"/>
        <a:ext cx="7082316" cy="1356337"/>
      </dsp:txXfrm>
    </dsp:sp>
    <dsp:sp modelId="{E1FFA789-0B41-48B0-9885-7F7D9D5CBBEF}">
      <dsp:nvSpPr>
        <dsp:cNvPr id="0" name=""/>
        <dsp:cNvSpPr/>
      </dsp:nvSpPr>
      <dsp:spPr>
        <a:xfrm>
          <a:off x="1530215" y="3525592"/>
          <a:ext cx="1356337" cy="135633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6000" r="-16000"/>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906" tIns="47453" rIns="94906" bIns="47453" numCol="1" anchor="t" anchorCtr="0" compatLnSpc="1">
            <a:prstTxWarp prst="textNoShape">
              <a:avLst/>
            </a:prstTxWarp>
          </a:bodyPr>
          <a:lstStyle>
            <a:lvl1pPr>
              <a:defRPr sz="1200">
                <a:latin typeface="Arial" charset="0"/>
                <a:cs typeface="Arial" charset="0"/>
              </a:defRPr>
            </a:lvl1pPr>
          </a:lstStyle>
          <a:p>
            <a:pPr>
              <a:defRPr/>
            </a:pPr>
            <a:endParaRPr lang="en-GB" dirty="0"/>
          </a:p>
        </p:txBody>
      </p:sp>
      <p:sp>
        <p:nvSpPr>
          <p:cNvPr id="13315"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906" tIns="47453" rIns="94906" bIns="47453" numCol="1" anchor="t" anchorCtr="0" compatLnSpc="1">
            <a:prstTxWarp prst="textNoShape">
              <a:avLst/>
            </a:prstTxWarp>
          </a:bodyPr>
          <a:lstStyle>
            <a:lvl1pPr algn="r">
              <a:defRPr sz="1200">
                <a:latin typeface="Arial" charset="0"/>
                <a:cs typeface="Arial" charset="0"/>
              </a:defRPr>
            </a:lvl1pPr>
          </a:lstStyle>
          <a:p>
            <a:pPr>
              <a:defRPr/>
            </a:pPr>
            <a:endParaRPr lang="en-GB" dirty="0"/>
          </a:p>
        </p:txBody>
      </p:sp>
      <p:sp>
        <p:nvSpPr>
          <p:cNvPr id="13316"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906" tIns="47453" rIns="94906" bIns="47453" numCol="1" anchor="b" anchorCtr="0" compatLnSpc="1">
            <a:prstTxWarp prst="textNoShape">
              <a:avLst/>
            </a:prstTxWarp>
          </a:bodyPr>
          <a:lstStyle>
            <a:lvl1pPr>
              <a:defRPr sz="1200">
                <a:latin typeface="Arial" charset="0"/>
                <a:cs typeface="Arial" charset="0"/>
              </a:defRPr>
            </a:lvl1pPr>
          </a:lstStyle>
          <a:p>
            <a:pPr>
              <a:defRPr/>
            </a:pPr>
            <a:endParaRPr lang="en-GB" dirty="0"/>
          </a:p>
        </p:txBody>
      </p:sp>
      <p:sp>
        <p:nvSpPr>
          <p:cNvPr id="13317"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906" tIns="47453" rIns="94906" bIns="47453" numCol="1" anchor="b" anchorCtr="0" compatLnSpc="1">
            <a:prstTxWarp prst="textNoShape">
              <a:avLst/>
            </a:prstTxWarp>
          </a:bodyPr>
          <a:lstStyle>
            <a:lvl1pPr algn="r">
              <a:defRPr sz="1200">
                <a:latin typeface="Arial" charset="0"/>
                <a:cs typeface="Arial" charset="0"/>
              </a:defRPr>
            </a:lvl1pPr>
          </a:lstStyle>
          <a:p>
            <a:pPr>
              <a:defRPr/>
            </a:pPr>
            <a:fld id="{9D164C84-D765-4307-8A66-08A8FD4E219A}" type="slidenum">
              <a:rPr lang="en-GB"/>
              <a:pPr>
                <a:defRPr/>
              </a:pPr>
              <a:t>‹#›</a:t>
            </a:fld>
            <a:endParaRPr lang="en-GB" dirty="0"/>
          </a:p>
        </p:txBody>
      </p:sp>
    </p:spTree>
    <p:extLst>
      <p:ext uri="{BB962C8B-B14F-4D97-AF65-F5344CB8AC3E}">
        <p14:creationId xmlns:p14="http://schemas.microsoft.com/office/powerpoint/2010/main" val="32110402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906" tIns="47453" rIns="94906" bIns="47453" numCol="1" anchor="t" anchorCtr="0" compatLnSpc="1">
            <a:prstTxWarp prst="textNoShape">
              <a:avLst/>
            </a:prstTxWarp>
          </a:bodyPr>
          <a:lstStyle>
            <a:lvl1pPr>
              <a:defRPr sz="1200">
                <a:latin typeface="Arial" charset="0"/>
                <a:cs typeface="Arial" charset="0"/>
              </a:defRPr>
            </a:lvl1pPr>
          </a:lstStyle>
          <a:p>
            <a:pPr>
              <a:defRPr/>
            </a:pPr>
            <a:endParaRPr lang="en-GB" dirty="0"/>
          </a:p>
        </p:txBody>
      </p:sp>
      <p:sp>
        <p:nvSpPr>
          <p:cNvPr id="3075"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906" tIns="47453" rIns="94906" bIns="47453" numCol="1" anchor="t" anchorCtr="0" compatLnSpc="1">
            <a:prstTxWarp prst="textNoShape">
              <a:avLst/>
            </a:prstTxWarp>
          </a:bodyPr>
          <a:lstStyle>
            <a:lvl1pPr algn="r">
              <a:defRPr sz="1200">
                <a:latin typeface="Arial" charset="0"/>
                <a:cs typeface="Arial" charset="0"/>
              </a:defRPr>
            </a:lvl1pPr>
          </a:lstStyle>
          <a:p>
            <a:pPr>
              <a:defRPr/>
            </a:pPr>
            <a:endParaRPr lang="en-GB" dirty="0"/>
          </a:p>
        </p:txBody>
      </p:sp>
      <p:sp>
        <p:nvSpPr>
          <p:cNvPr id="21508"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906" tIns="47453" rIns="94906" bIns="47453" numCol="1" anchor="t" anchorCtr="0" compatLnSpc="1">
            <a:prstTxWarp prst="textNoShape">
              <a:avLst/>
            </a:prstTxWarp>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078"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906" tIns="47453" rIns="94906" bIns="47453" numCol="1" anchor="b" anchorCtr="0" compatLnSpc="1">
            <a:prstTxWarp prst="textNoShape">
              <a:avLst/>
            </a:prstTxWarp>
          </a:bodyPr>
          <a:lstStyle>
            <a:lvl1pPr>
              <a:defRPr sz="1200">
                <a:latin typeface="Arial" charset="0"/>
                <a:cs typeface="Arial" charset="0"/>
              </a:defRPr>
            </a:lvl1pPr>
          </a:lstStyle>
          <a:p>
            <a:pPr>
              <a:defRPr/>
            </a:pPr>
            <a:endParaRPr lang="en-GB" dirty="0"/>
          </a:p>
        </p:txBody>
      </p:sp>
      <p:sp>
        <p:nvSpPr>
          <p:cNvPr id="3079"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906" tIns="47453" rIns="94906" bIns="47453" numCol="1" anchor="b" anchorCtr="0" compatLnSpc="1">
            <a:prstTxWarp prst="textNoShape">
              <a:avLst/>
            </a:prstTxWarp>
          </a:bodyPr>
          <a:lstStyle>
            <a:lvl1pPr algn="r">
              <a:defRPr sz="1200">
                <a:latin typeface="Arial" charset="0"/>
                <a:cs typeface="Arial" charset="0"/>
              </a:defRPr>
            </a:lvl1pPr>
          </a:lstStyle>
          <a:p>
            <a:pPr>
              <a:defRPr/>
            </a:pPr>
            <a:fld id="{C6B461E0-B0F6-4F7F-B4EE-0851F5718C93}" type="slidenum">
              <a:rPr lang="en-GB"/>
              <a:pPr>
                <a:defRPr/>
              </a:pPr>
              <a:t>‹#›</a:t>
            </a:fld>
            <a:endParaRPr lang="en-GB" dirty="0"/>
          </a:p>
        </p:txBody>
      </p:sp>
    </p:spTree>
    <p:extLst>
      <p:ext uri="{BB962C8B-B14F-4D97-AF65-F5344CB8AC3E}">
        <p14:creationId xmlns:p14="http://schemas.microsoft.com/office/powerpoint/2010/main" val="42171322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Arial" charset="0"/>
        <a:ea typeface="+mn-ea"/>
        <a:cs typeface="Arial" charset="0"/>
      </a:defRPr>
    </a:lvl1pPr>
    <a:lvl2pPr marL="544294" algn="l" rtl="0" eaLnBrk="0" fontAlgn="base" hangingPunct="0">
      <a:spcBef>
        <a:spcPct val="30000"/>
      </a:spcBef>
      <a:spcAft>
        <a:spcPct val="0"/>
      </a:spcAft>
      <a:defRPr sz="1300" kern="1200">
        <a:solidFill>
          <a:schemeClr val="tx1"/>
        </a:solidFill>
        <a:latin typeface="Arial" charset="0"/>
        <a:ea typeface="+mn-ea"/>
        <a:cs typeface="Arial" charset="0"/>
      </a:defRPr>
    </a:lvl2pPr>
    <a:lvl3pPr marL="1088588" algn="l" rtl="0" eaLnBrk="0" fontAlgn="base" hangingPunct="0">
      <a:spcBef>
        <a:spcPct val="30000"/>
      </a:spcBef>
      <a:spcAft>
        <a:spcPct val="0"/>
      </a:spcAft>
      <a:defRPr sz="1300" kern="1200">
        <a:solidFill>
          <a:schemeClr val="tx1"/>
        </a:solidFill>
        <a:latin typeface="Arial" charset="0"/>
        <a:ea typeface="+mn-ea"/>
        <a:cs typeface="Arial" charset="0"/>
      </a:defRPr>
    </a:lvl3pPr>
    <a:lvl4pPr marL="1632884" algn="l" rtl="0" eaLnBrk="0" fontAlgn="base" hangingPunct="0">
      <a:spcBef>
        <a:spcPct val="30000"/>
      </a:spcBef>
      <a:spcAft>
        <a:spcPct val="0"/>
      </a:spcAft>
      <a:defRPr sz="1300" kern="1200">
        <a:solidFill>
          <a:schemeClr val="tx1"/>
        </a:solidFill>
        <a:latin typeface="Arial" charset="0"/>
        <a:ea typeface="+mn-ea"/>
        <a:cs typeface="Arial" charset="0"/>
      </a:defRPr>
    </a:lvl4pPr>
    <a:lvl5pPr marL="2177178" algn="l" rtl="0" eaLnBrk="0" fontAlgn="base" hangingPunct="0">
      <a:spcBef>
        <a:spcPct val="30000"/>
      </a:spcBef>
      <a:spcAft>
        <a:spcPct val="0"/>
      </a:spcAft>
      <a:defRPr sz="1300" kern="1200">
        <a:solidFill>
          <a:schemeClr val="tx1"/>
        </a:solidFill>
        <a:latin typeface="Arial" charset="0"/>
        <a:ea typeface="+mn-ea"/>
        <a:cs typeface="Arial" charset="0"/>
      </a:defRPr>
    </a:lvl5pPr>
    <a:lvl6pPr marL="2721472" algn="l" defTabSz="1088588" rtl="0" eaLnBrk="1" latinLnBrk="0" hangingPunct="1">
      <a:defRPr sz="1300" kern="1200">
        <a:solidFill>
          <a:schemeClr val="tx1"/>
        </a:solidFill>
        <a:latin typeface="+mn-lt"/>
        <a:ea typeface="+mn-ea"/>
        <a:cs typeface="+mn-cs"/>
      </a:defRPr>
    </a:lvl6pPr>
    <a:lvl7pPr marL="3265766" algn="l" defTabSz="1088588" rtl="0" eaLnBrk="1" latinLnBrk="0" hangingPunct="1">
      <a:defRPr sz="1300" kern="1200">
        <a:solidFill>
          <a:schemeClr val="tx1"/>
        </a:solidFill>
        <a:latin typeface="+mn-lt"/>
        <a:ea typeface="+mn-ea"/>
        <a:cs typeface="+mn-cs"/>
      </a:defRPr>
    </a:lvl7pPr>
    <a:lvl8pPr marL="3810061" algn="l" defTabSz="1088588" rtl="0" eaLnBrk="1" latinLnBrk="0" hangingPunct="1">
      <a:defRPr sz="1300" kern="1200">
        <a:solidFill>
          <a:schemeClr val="tx1"/>
        </a:solidFill>
        <a:latin typeface="+mn-lt"/>
        <a:ea typeface="+mn-ea"/>
        <a:cs typeface="+mn-cs"/>
      </a:defRPr>
    </a:lvl8pPr>
    <a:lvl9pPr marL="4354355" algn="l" defTabSz="1088588"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C6B461E0-B0F6-4F7F-B4EE-0851F5718C93}" type="slidenum">
              <a:rPr lang="en-GB" smtClean="0"/>
              <a:pPr>
                <a:defRPr/>
              </a:pPr>
              <a:t>1</a:t>
            </a:fld>
            <a:endParaRPr lang="en-GB" dirty="0"/>
          </a:p>
        </p:txBody>
      </p:sp>
    </p:spTree>
    <p:extLst>
      <p:ext uri="{BB962C8B-B14F-4D97-AF65-F5344CB8AC3E}">
        <p14:creationId xmlns:p14="http://schemas.microsoft.com/office/powerpoint/2010/main" val="529634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C6B461E0-B0F6-4F7F-B4EE-0851F5718C93}" type="slidenum">
              <a:rPr lang="en-GB" smtClean="0"/>
              <a:pPr>
                <a:defRPr/>
              </a:pPr>
              <a:t>19</a:t>
            </a:fld>
            <a:endParaRPr lang="en-GB" dirty="0"/>
          </a:p>
        </p:txBody>
      </p:sp>
    </p:spTree>
    <p:extLst>
      <p:ext uri="{BB962C8B-B14F-4D97-AF65-F5344CB8AC3E}">
        <p14:creationId xmlns:p14="http://schemas.microsoft.com/office/powerpoint/2010/main" val="39144928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5.png"/><Relationship Id="rId4"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5.png"/><Relationship Id="rId4" Type="http://schemas.openxmlformats.org/officeDocument/2006/relationships/image" Target="../media/image6.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1.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6.emf"/><Relationship Id="rId4" Type="http://schemas.openxmlformats.org/officeDocument/2006/relationships/oleObject" Target="../embeddings/oleObject1.bin"/></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5.png"/><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Picture Placeholder 3"/>
          <p:cNvSpPr>
            <a:spLocks noGrp="1"/>
          </p:cNvSpPr>
          <p:nvPr>
            <p:ph type="pic" sz="quarter" idx="12" hasCustomPrompt="1"/>
          </p:nvPr>
        </p:nvSpPr>
        <p:spPr>
          <a:xfrm>
            <a:off x="120682" y="1641519"/>
            <a:ext cx="11955929" cy="4093065"/>
          </a:xfrm>
          <a:blipFill dpi="0" rotWithShape="1">
            <a:blip r:embed="rId2"/>
            <a:srcRect/>
            <a:stretch>
              <a:fillRect/>
            </a:stretch>
          </a:blipFill>
          <a:ln>
            <a:noFill/>
          </a:ln>
        </p:spPr>
        <p:txBody>
          <a:bodyPr lIns="396000" tIns="0" rIns="0" bIns="0">
            <a:normAutofit/>
          </a:bodyPr>
          <a:lstStyle>
            <a:lvl1pPr marL="0" indent="0" algn="l">
              <a:buNone/>
              <a:defRPr sz="100">
                <a:solidFill>
                  <a:schemeClr val="accent3">
                    <a:lumMod val="40000"/>
                    <a:lumOff val="60000"/>
                  </a:schemeClr>
                </a:solidFill>
              </a:defRPr>
            </a:lvl1pPr>
          </a:lstStyle>
          <a:p>
            <a:r>
              <a:rPr lang="en-US" noProof="0" dirty="0"/>
              <a:t>Click icon to add  </a:t>
            </a:r>
          </a:p>
        </p:txBody>
      </p:sp>
      <p:sp>
        <p:nvSpPr>
          <p:cNvPr id="29698" name="Rectangle 2"/>
          <p:cNvSpPr>
            <a:spLocks noGrp="1" noChangeArrowheads="1"/>
          </p:cNvSpPr>
          <p:nvPr userDrawn="1">
            <p:ph type="ctrTitle" hasCustomPrompt="1"/>
          </p:nvPr>
        </p:nvSpPr>
        <p:spPr>
          <a:xfrm>
            <a:off x="518362" y="1641519"/>
            <a:ext cx="5292000" cy="4093065"/>
          </a:xfrm>
          <a:solidFill>
            <a:schemeClr val="accent3">
              <a:alpha val="85000"/>
            </a:schemeClr>
          </a:solidFill>
          <a:ln>
            <a:noFill/>
          </a:ln>
        </p:spPr>
        <p:txBody>
          <a:bodyPr wrap="square" lIns="384077" tIns="384077" rIns="384077" bIns="384077" anchor="t" anchorCtr="0">
            <a:noAutofit/>
          </a:bodyPr>
          <a:lstStyle>
            <a:lvl1pPr>
              <a:defRPr sz="3600" baseline="0">
                <a:solidFill>
                  <a:schemeClr val="bg1"/>
                </a:solidFill>
              </a:defRPr>
            </a:lvl1pPr>
          </a:lstStyle>
          <a:p>
            <a:pPr lvl="0"/>
            <a:r>
              <a:rPr lang="en-US" noProof="0" dirty="0"/>
              <a:t>Click to Add Title</a:t>
            </a:r>
          </a:p>
        </p:txBody>
      </p:sp>
      <p:sp>
        <p:nvSpPr>
          <p:cNvPr id="3" name="Text Placeholder 2"/>
          <p:cNvSpPr>
            <a:spLocks noGrp="1"/>
          </p:cNvSpPr>
          <p:nvPr>
            <p:ph type="body" sz="quarter" idx="10" hasCustomPrompt="1"/>
          </p:nvPr>
        </p:nvSpPr>
        <p:spPr>
          <a:xfrm>
            <a:off x="518400" y="4678222"/>
            <a:ext cx="5292000" cy="384206"/>
          </a:xfrm>
          <a:prstGeom prst="rect">
            <a:avLst/>
          </a:prstGeom>
          <a:noFill/>
        </p:spPr>
        <p:txBody>
          <a:bodyPr wrap="none" lIns="384077" tIns="0" rIns="384077" bIns="0" anchor="b" anchorCtr="0">
            <a:noAutofit/>
          </a:bodyPr>
          <a:lstStyle>
            <a:lvl1pPr marL="0" indent="0">
              <a:buNone/>
              <a:defRPr sz="1600" b="1" baseline="0">
                <a:solidFill>
                  <a:schemeClr val="bg1"/>
                </a:solidFill>
              </a:defRPr>
            </a:lvl1pPr>
          </a:lstStyle>
          <a:p>
            <a:r>
              <a:rPr lang="en-US" noProof="0" dirty="0"/>
              <a:t>Location, Month DD, YYYY</a:t>
            </a:r>
          </a:p>
        </p:txBody>
      </p:sp>
      <p:sp>
        <p:nvSpPr>
          <p:cNvPr id="21" name="Text Placeholder 2"/>
          <p:cNvSpPr>
            <a:spLocks noGrp="1"/>
          </p:cNvSpPr>
          <p:nvPr>
            <p:ph type="body" sz="quarter" idx="11" hasCustomPrompt="1"/>
          </p:nvPr>
        </p:nvSpPr>
        <p:spPr>
          <a:xfrm>
            <a:off x="518400" y="5062428"/>
            <a:ext cx="5292000" cy="672156"/>
          </a:xfrm>
          <a:prstGeom prst="rect">
            <a:avLst/>
          </a:prstGeom>
          <a:noFill/>
        </p:spPr>
        <p:txBody>
          <a:bodyPr wrap="square" lIns="384077" tIns="72014" rIns="384077" bIns="360072" anchor="t" anchorCtr="0">
            <a:noAutofit/>
          </a:bodyPr>
          <a:lstStyle>
            <a:lvl1pPr marL="0" indent="0">
              <a:buNone/>
              <a:defRPr sz="1600" b="1">
                <a:solidFill>
                  <a:schemeClr val="bg1"/>
                </a:solidFill>
              </a:defRPr>
            </a:lvl1pPr>
          </a:lstStyle>
          <a:p>
            <a:r>
              <a:rPr lang="en-US" noProof="0" dirty="0"/>
              <a:t>Name Nameson, Title, Aker Solutions</a:t>
            </a:r>
          </a:p>
        </p:txBody>
      </p:sp>
      <p:sp>
        <p:nvSpPr>
          <p:cNvPr id="20" name="Rectangle 19"/>
          <p:cNvSpPr/>
          <p:nvPr userDrawn="1"/>
        </p:nvSpPr>
        <p:spPr>
          <a:xfrm>
            <a:off x="518363" y="120028"/>
            <a:ext cx="5292000" cy="152149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8" tIns="30474" rIns="60948" bIns="30474" numCol="1" spcCol="0" rtlCol="0" fromWordArt="0" anchor="ctr" anchorCtr="0" forceAA="0" compatLnSpc="1">
            <a:prstTxWarp prst="textNoShape">
              <a:avLst/>
            </a:prstTxWarp>
            <a:noAutofit/>
          </a:bodyPr>
          <a:lstStyle/>
          <a:p>
            <a:pPr algn="ctr"/>
            <a:endParaRPr lang="en-US" noProof="0" dirty="0"/>
          </a:p>
        </p:txBody>
      </p:sp>
      <p:sp>
        <p:nvSpPr>
          <p:cNvPr id="11" name="Rectangle 10"/>
          <p:cNvSpPr/>
          <p:nvPr userDrawn="1"/>
        </p:nvSpPr>
        <p:spPr>
          <a:xfrm>
            <a:off x="0" y="6129338"/>
            <a:ext cx="12195175" cy="7302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859" tIns="54430" rIns="108859" bIns="54430" numCol="1" spcCol="0" rtlCol="0" fromWordArt="0" anchor="ctr" anchorCtr="0" forceAA="0" compatLnSpc="1">
            <a:prstTxWarp prst="textNoShape">
              <a:avLst/>
            </a:prstTxWarp>
            <a:noAutofit/>
          </a:bodyPr>
          <a:lstStyle/>
          <a:p>
            <a:pPr algn="ctr"/>
            <a:endParaRPr lang="en-US" noProof="0" dirty="0"/>
          </a:p>
        </p:txBody>
      </p:sp>
      <p:pic>
        <p:nvPicPr>
          <p:cNvPr id="16" name="Picture 15"/>
          <p:cNvPicPr/>
          <p:nvPr userDrawn="1"/>
        </p:nvPicPr>
        <p:blipFill>
          <a:blip r:embed="rId3" cstate="print">
            <a:extLst>
              <a:ext uri="{28A0092B-C50C-407E-A947-70E740481C1C}">
                <a14:useLocalDpi xmlns:a14="http://schemas.microsoft.com/office/drawing/2010/main" val="0"/>
              </a:ext>
            </a:extLst>
          </a:blip>
          <a:stretch>
            <a:fillRect/>
          </a:stretch>
        </p:blipFill>
        <p:spPr>
          <a:xfrm>
            <a:off x="9173188" y="441325"/>
            <a:ext cx="2496927" cy="328241"/>
          </a:xfrm>
          <a:prstGeom prst="rect">
            <a:avLst/>
          </a:prstGeom>
        </p:spPr>
      </p:pic>
      <p:sp>
        <p:nvSpPr>
          <p:cNvPr id="18" name="Rectangle 17"/>
          <p:cNvSpPr/>
          <p:nvPr userDrawn="1"/>
        </p:nvSpPr>
        <p:spPr>
          <a:xfrm>
            <a:off x="518362" y="5734583"/>
            <a:ext cx="5292000" cy="1004977"/>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8" tIns="30474" rIns="60948" bIns="30474"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2862613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image white log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5C56026-BF32-45E0-B257-AB09D316B8CB}"/>
              </a:ext>
            </a:extLst>
          </p:cNvPr>
          <p:cNvSpPr/>
          <p:nvPr userDrawn="1"/>
        </p:nvSpPr>
        <p:spPr>
          <a:xfrm>
            <a:off x="1" y="6129338"/>
            <a:ext cx="12195174" cy="7302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859" tIns="54430" rIns="108859" bIns="54430" numCol="1" spcCol="0" rtlCol="0" fromWordArt="0" anchor="ctr" anchorCtr="0" forceAA="0" compatLnSpc="1">
            <a:prstTxWarp prst="textNoShape">
              <a:avLst/>
            </a:prstTxWarp>
            <a:noAutofit/>
          </a:bodyPr>
          <a:lstStyle/>
          <a:p>
            <a:pPr algn="ctr"/>
            <a:endParaRPr lang="en-GB" dirty="0"/>
          </a:p>
        </p:txBody>
      </p:sp>
      <p:sp>
        <p:nvSpPr>
          <p:cNvPr id="7" name="Picture Placeholder 6"/>
          <p:cNvSpPr>
            <a:spLocks noGrp="1"/>
          </p:cNvSpPr>
          <p:nvPr>
            <p:ph type="pic" sz="quarter" idx="13" hasCustomPrompt="1"/>
          </p:nvPr>
        </p:nvSpPr>
        <p:spPr>
          <a:xfrm>
            <a:off x="119351" y="120221"/>
            <a:ext cx="11956473" cy="6619339"/>
          </a:xfrm>
          <a:solidFill>
            <a:schemeClr val="accent6"/>
          </a:solidFill>
        </p:spPr>
        <p:txBody>
          <a:bodyPr lIns="180000" tIns="180000" rIns="180000" bIns="0" anchor="t" anchorCtr="0">
            <a:normAutofit/>
          </a:bodyPr>
          <a:lstStyle>
            <a:lvl1pPr marL="0" marR="0" indent="0" algn="l" defTabSz="1219444" rtl="0" eaLnBrk="1" fontAlgn="base" latinLnBrk="0" hangingPunct="1">
              <a:lnSpc>
                <a:spcPct val="100000"/>
              </a:lnSpc>
              <a:spcBef>
                <a:spcPct val="30000"/>
              </a:spcBef>
              <a:spcAft>
                <a:spcPct val="0"/>
              </a:spcAft>
              <a:buClr>
                <a:srgbClr val="003145"/>
              </a:buClr>
              <a:buSzPct val="85000"/>
              <a:buFontTx/>
              <a:buNone/>
              <a:tabLst/>
              <a:defRPr sz="1800" b="0">
                <a:solidFill>
                  <a:schemeClr val="accent2"/>
                </a:solidFill>
              </a:defRPr>
            </a:lvl1pPr>
          </a:lstStyle>
          <a:p>
            <a:pPr lvl="0"/>
            <a:r>
              <a:rPr lang="en-US" noProof="0" dirty="0"/>
              <a:t>Click here and insert image from Templafy or click the icon to insert picture from your computer</a:t>
            </a:r>
          </a:p>
        </p:txBody>
      </p:sp>
      <p:graphicFrame>
        <p:nvGraphicFramePr>
          <p:cNvPr id="2" name="Object 1" hidden="1">
            <a:extLst>
              <a:ext uri="{FF2B5EF4-FFF2-40B4-BE49-F238E27FC236}">
                <a16:creationId xmlns:a16="http://schemas.microsoft.com/office/drawing/2014/main" id="{60D2E42F-C2E7-4EAD-AA54-14F011044504}"/>
              </a:ext>
            </a:extLst>
          </p:cNvPr>
          <p:cNvGraphicFramePr>
            <a:graphicFrameLocks noChangeAspect="1"/>
          </p:cNvGraphicFramePr>
          <p:nvPr userDrawn="1">
            <p:custDataLst>
              <p:tags r:id="rId1"/>
            </p:custDataLst>
            <p:extLst>
              <p:ext uri="{D42A27DB-BD31-4B8C-83A1-F6EECF244321}">
                <p14:modId xmlns:p14="http://schemas.microsoft.com/office/powerpoint/2010/main" val="21598132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2" name="Object 1" hidden="1">
                        <a:extLst>
                          <a:ext uri="{FF2B5EF4-FFF2-40B4-BE49-F238E27FC236}">
                            <a16:creationId xmlns:a16="http://schemas.microsoft.com/office/drawing/2014/main" id="{60D2E42F-C2E7-4EAD-AA54-14F01104450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p:cNvSpPr>
            <a:spLocks noGrp="1"/>
          </p:cNvSpPr>
          <p:nvPr>
            <p:ph type="pic" sz="quarter" idx="21"/>
          </p:nvPr>
        </p:nvSpPr>
        <p:spPr>
          <a:xfrm>
            <a:off x="10287151" y="6418378"/>
            <a:ext cx="1382400" cy="192851"/>
          </a:xfrm>
          <a:blipFill>
            <a:blip r:embed="rId5" cstate="print">
              <a:extLst>
                <a:ext uri="{28A0092B-C50C-407E-A947-70E740481C1C}">
                  <a14:useLocalDpi xmlns:a14="http://schemas.microsoft.com/office/drawing/2010/main" val="0"/>
                </a:ext>
              </a:extLst>
            </a:blip>
            <a:stretch>
              <a:fillRect/>
            </a:stretch>
          </a:blipFill>
        </p:spPr>
        <p:txBody>
          <a:bodyPr>
            <a:noAutofit/>
          </a:bodyPr>
          <a:lstStyle>
            <a:lvl1pPr marL="0" indent="0">
              <a:buNone/>
              <a:defRPr sz="100">
                <a:solidFill>
                  <a:schemeClr val="accent6"/>
                </a:solidFill>
              </a:defRPr>
            </a:lvl1pPr>
          </a:lstStyle>
          <a:p>
            <a:r>
              <a:rPr lang="en-US" noProof="0" dirty="0"/>
              <a:t>Click icon to add picture</a:t>
            </a:r>
          </a:p>
        </p:txBody>
      </p:sp>
    </p:spTree>
    <p:extLst>
      <p:ext uri="{BB962C8B-B14F-4D97-AF65-F5344CB8AC3E}">
        <p14:creationId xmlns:p14="http://schemas.microsoft.com/office/powerpoint/2010/main" val="1437301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image white logo and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5C56026-BF32-45E0-B257-AB09D316B8CB}"/>
              </a:ext>
            </a:extLst>
          </p:cNvPr>
          <p:cNvSpPr/>
          <p:nvPr userDrawn="1"/>
        </p:nvSpPr>
        <p:spPr>
          <a:xfrm>
            <a:off x="1" y="6129338"/>
            <a:ext cx="12195174" cy="7302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859" tIns="54430" rIns="108859" bIns="54430" numCol="1" spcCol="0" rtlCol="0" fromWordArt="0" anchor="ctr" anchorCtr="0" forceAA="0" compatLnSpc="1">
            <a:prstTxWarp prst="textNoShape">
              <a:avLst/>
            </a:prstTxWarp>
            <a:noAutofit/>
          </a:bodyPr>
          <a:lstStyle/>
          <a:p>
            <a:pPr algn="ctr"/>
            <a:endParaRPr lang="en-GB" dirty="0"/>
          </a:p>
        </p:txBody>
      </p:sp>
      <p:sp>
        <p:nvSpPr>
          <p:cNvPr id="7" name="Picture Placeholder 6"/>
          <p:cNvSpPr>
            <a:spLocks noGrp="1"/>
          </p:cNvSpPr>
          <p:nvPr>
            <p:ph type="pic" sz="quarter" idx="13" hasCustomPrompt="1"/>
          </p:nvPr>
        </p:nvSpPr>
        <p:spPr>
          <a:xfrm>
            <a:off x="119351" y="120221"/>
            <a:ext cx="11956473" cy="6619339"/>
          </a:xfrm>
          <a:solidFill>
            <a:schemeClr val="accent6"/>
          </a:solidFill>
        </p:spPr>
        <p:txBody>
          <a:bodyPr lIns="180000" tIns="180000" rIns="180000" bIns="0" anchor="t" anchorCtr="0">
            <a:normAutofit/>
          </a:bodyPr>
          <a:lstStyle>
            <a:lvl1pPr marL="0" marR="0" indent="0" algn="l" defTabSz="1219444" rtl="0" eaLnBrk="1" fontAlgn="base" latinLnBrk="0" hangingPunct="1">
              <a:lnSpc>
                <a:spcPct val="100000"/>
              </a:lnSpc>
              <a:spcBef>
                <a:spcPct val="30000"/>
              </a:spcBef>
              <a:spcAft>
                <a:spcPct val="0"/>
              </a:spcAft>
              <a:buClr>
                <a:srgbClr val="003145"/>
              </a:buClr>
              <a:buSzPct val="85000"/>
              <a:buFontTx/>
              <a:buNone/>
              <a:tabLst/>
              <a:defRPr sz="1800" b="0">
                <a:solidFill>
                  <a:schemeClr val="accent2"/>
                </a:solidFill>
              </a:defRPr>
            </a:lvl1pPr>
          </a:lstStyle>
          <a:p>
            <a:pPr lvl="0"/>
            <a:r>
              <a:rPr lang="en-US" noProof="0" dirty="0"/>
              <a:t>Click here and insert image from Templafy or click the icon to insert picture from your computer</a:t>
            </a:r>
          </a:p>
        </p:txBody>
      </p:sp>
      <p:graphicFrame>
        <p:nvGraphicFramePr>
          <p:cNvPr id="2" name="Object 1" hidden="1">
            <a:extLst>
              <a:ext uri="{FF2B5EF4-FFF2-40B4-BE49-F238E27FC236}">
                <a16:creationId xmlns:a16="http://schemas.microsoft.com/office/drawing/2014/main" id="{60D2E42F-C2E7-4EAD-AA54-14F011044504}"/>
              </a:ext>
            </a:extLst>
          </p:cNvPr>
          <p:cNvGraphicFramePr>
            <a:graphicFrameLocks noChangeAspect="1"/>
          </p:cNvGraphicFramePr>
          <p:nvPr userDrawn="1">
            <p:custDataLst>
              <p:tags r:id="rId1"/>
            </p:custDataLst>
            <p:extLst>
              <p:ext uri="{D42A27DB-BD31-4B8C-83A1-F6EECF244321}">
                <p14:modId xmlns:p14="http://schemas.microsoft.com/office/powerpoint/2010/main" val="1650282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2" name="Object 1" hidden="1">
                        <a:extLst>
                          <a:ext uri="{FF2B5EF4-FFF2-40B4-BE49-F238E27FC236}">
                            <a16:creationId xmlns:a16="http://schemas.microsoft.com/office/drawing/2014/main" id="{60D2E42F-C2E7-4EAD-AA54-14F01104450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p:cNvSpPr>
            <a:spLocks noGrp="1"/>
          </p:cNvSpPr>
          <p:nvPr>
            <p:ph type="pic" sz="quarter" idx="21"/>
          </p:nvPr>
        </p:nvSpPr>
        <p:spPr>
          <a:xfrm>
            <a:off x="10287151" y="6418378"/>
            <a:ext cx="1382400" cy="192851"/>
          </a:xfrm>
          <a:blipFill>
            <a:blip r:embed="rId5" cstate="print">
              <a:extLst>
                <a:ext uri="{28A0092B-C50C-407E-A947-70E740481C1C}">
                  <a14:useLocalDpi xmlns:a14="http://schemas.microsoft.com/office/drawing/2010/main" val="0"/>
                </a:ext>
              </a:extLst>
            </a:blip>
            <a:stretch>
              <a:fillRect/>
            </a:stretch>
          </a:blipFill>
        </p:spPr>
        <p:txBody>
          <a:bodyPr>
            <a:noAutofit/>
          </a:bodyPr>
          <a:lstStyle>
            <a:lvl1pPr marL="0" indent="0">
              <a:buNone/>
              <a:defRPr sz="100">
                <a:solidFill>
                  <a:schemeClr val="accent6"/>
                </a:solidFill>
              </a:defRPr>
            </a:lvl1pPr>
          </a:lstStyle>
          <a:p>
            <a:r>
              <a:rPr lang="en-US" noProof="0" dirty="0"/>
              <a:t>Click icon to add picture</a:t>
            </a:r>
          </a:p>
        </p:txBody>
      </p:sp>
      <p:sp>
        <p:nvSpPr>
          <p:cNvPr id="9" name="Title 8">
            <a:extLst>
              <a:ext uri="{FF2B5EF4-FFF2-40B4-BE49-F238E27FC236}">
                <a16:creationId xmlns:a16="http://schemas.microsoft.com/office/drawing/2014/main" id="{AF7A6893-89C8-4E4D-8025-4F71D6844A35}"/>
              </a:ext>
            </a:extLst>
          </p:cNvPr>
          <p:cNvSpPr>
            <a:spLocks noGrp="1"/>
          </p:cNvSpPr>
          <p:nvPr>
            <p:ph type="title" hasCustomPrompt="1"/>
          </p:nvPr>
        </p:nvSpPr>
        <p:spPr>
          <a:xfrm>
            <a:off x="517525" y="1233488"/>
            <a:ext cx="3779862" cy="855958"/>
          </a:xfrm>
          <a:solidFill>
            <a:schemeClr val="accent1">
              <a:alpha val="90000"/>
            </a:schemeClr>
          </a:solidFill>
        </p:spPr>
        <p:txBody>
          <a:bodyPr wrap="none" lIns="216000" tIns="180000" rIns="180000" bIns="180000">
            <a:spAutoFit/>
          </a:bodyPr>
          <a:lstStyle>
            <a:lvl1pPr>
              <a:defRPr>
                <a:solidFill>
                  <a:schemeClr val="bg1"/>
                </a:solidFill>
              </a:defRPr>
            </a:lvl1pPr>
          </a:lstStyle>
          <a:p>
            <a:r>
              <a:rPr lang="en-US" noProof="0" dirty="0"/>
              <a:t>Click to Add Title</a:t>
            </a:r>
          </a:p>
        </p:txBody>
      </p:sp>
    </p:spTree>
    <p:extLst>
      <p:ext uri="{BB962C8B-B14F-4D97-AF65-F5344CB8AC3E}">
        <p14:creationId xmlns:p14="http://schemas.microsoft.com/office/powerpoint/2010/main" val="376581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larg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US" noProof="0" dirty="0"/>
              <a:t>Click to Add Title</a:t>
            </a:r>
          </a:p>
        </p:txBody>
      </p:sp>
      <p:sp>
        <p:nvSpPr>
          <p:cNvPr id="7" name="Picture Placeholder 6"/>
          <p:cNvSpPr>
            <a:spLocks noGrp="1"/>
          </p:cNvSpPr>
          <p:nvPr>
            <p:ph type="pic" sz="quarter" idx="13" hasCustomPrompt="1"/>
          </p:nvPr>
        </p:nvSpPr>
        <p:spPr>
          <a:xfrm>
            <a:off x="518400" y="1233487"/>
            <a:ext cx="11160000" cy="4895851"/>
          </a:xfrm>
          <a:prstGeom prst="rect">
            <a:avLst/>
          </a:prstGeom>
          <a:solidFill>
            <a:schemeClr val="accent6"/>
          </a:solidFill>
          <a:ln w="6350">
            <a:solidFill>
              <a:schemeClr val="accent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180000" rIns="180000" bIns="180000">
            <a:normAutofit/>
          </a:bodyPr>
          <a:lstStyle>
            <a:lvl1pPr marL="0" indent="0">
              <a:buNone/>
              <a:defRPr lang="en-GB" sz="1800" dirty="0">
                <a:solidFill>
                  <a:schemeClr val="accent2"/>
                </a:solidFill>
              </a:defRPr>
            </a:lvl1pPr>
          </a:lstStyle>
          <a:p>
            <a:pPr lvl="0"/>
            <a:r>
              <a:rPr lang="en-US" noProof="0" dirty="0"/>
              <a:t>Click here and insert image from Templafy or click the icon to insert picture from your computer</a:t>
            </a:r>
          </a:p>
        </p:txBody>
      </p:sp>
      <p:sp>
        <p:nvSpPr>
          <p:cNvPr id="3" name="Date Placeholder 2"/>
          <p:cNvSpPr>
            <a:spLocks noGrp="1"/>
          </p:cNvSpPr>
          <p:nvPr>
            <p:ph type="dt" sz="half" idx="14"/>
          </p:nvPr>
        </p:nvSpPr>
        <p:spPr/>
        <p:txBody>
          <a:bodyPr/>
          <a:lstStyle/>
          <a:p>
            <a:pPr>
              <a:defRPr/>
            </a:pPr>
            <a:fld id="{1EDAF63D-7175-4C2C-A0E3-096155EBD511}" type="datetime4">
              <a:rPr lang="en-US" noProof="0" smtClean="0"/>
              <a:t>January 30, 2023</a:t>
            </a:fld>
            <a:endParaRPr lang="en-US" noProof="0" dirty="0"/>
          </a:p>
        </p:txBody>
      </p:sp>
      <p:sp>
        <p:nvSpPr>
          <p:cNvPr id="4" name="Footer Placeholder 3"/>
          <p:cNvSpPr>
            <a:spLocks noGrp="1"/>
          </p:cNvSpPr>
          <p:nvPr>
            <p:ph type="ftr" sz="quarter" idx="15"/>
          </p:nvPr>
        </p:nvSpPr>
        <p:spPr/>
        <p:txBody>
          <a:bodyPr/>
          <a:lstStyle/>
          <a:p>
            <a:pPr>
              <a:defRPr/>
            </a:pPr>
            <a:endParaRPr lang="en-US" noProof="0" dirty="0"/>
          </a:p>
        </p:txBody>
      </p:sp>
      <p:sp>
        <p:nvSpPr>
          <p:cNvPr id="8" name="Slide Number Placeholder 7"/>
          <p:cNvSpPr>
            <a:spLocks noGrp="1"/>
          </p:cNvSpPr>
          <p:nvPr>
            <p:ph type="sldNum" sz="quarter" idx="16"/>
          </p:nvPr>
        </p:nvSpPr>
        <p:spPr/>
        <p:txBody>
          <a:bodyPr/>
          <a:lstStyle/>
          <a:p>
            <a:pPr>
              <a:defRPr/>
            </a:pPr>
            <a:r>
              <a:rPr lang="en-US" noProof="0" dirty="0"/>
              <a:t>Slide </a:t>
            </a:r>
            <a:fld id="{925E5FCC-3EDC-4D23-8FBB-014909B7681F}" type="slidenum">
              <a:rPr lang="en-US" noProof="0" smtClean="0"/>
              <a:pPr>
                <a:defRPr/>
              </a:pPr>
              <a:t>‹#›</a:t>
            </a:fld>
            <a:r>
              <a:rPr lang="en-US" noProof="0" dirty="0"/>
              <a:t> </a:t>
            </a:r>
          </a:p>
        </p:txBody>
      </p:sp>
    </p:spTree>
    <p:extLst>
      <p:ext uri="{BB962C8B-B14F-4D97-AF65-F5344CB8AC3E}">
        <p14:creationId xmlns:p14="http://schemas.microsoft.com/office/powerpoint/2010/main" val="35687867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Image Only">
    <p:spTree>
      <p:nvGrpSpPr>
        <p:cNvPr id="1" name=""/>
        <p:cNvGrpSpPr/>
        <p:nvPr/>
      </p:nvGrpSpPr>
      <p:grpSpPr>
        <a:xfrm>
          <a:off x="0" y="0"/>
          <a:ext cx="0" cy="0"/>
          <a:chOff x="0" y="0"/>
          <a:chExt cx="0" cy="0"/>
        </a:xfrm>
      </p:grpSpPr>
      <p:sp>
        <p:nvSpPr>
          <p:cNvPr id="3" name="Date Placeholder 2"/>
          <p:cNvSpPr>
            <a:spLocks noGrp="1"/>
          </p:cNvSpPr>
          <p:nvPr>
            <p:ph type="dt" sz="half" idx="14"/>
          </p:nvPr>
        </p:nvSpPr>
        <p:spPr/>
        <p:txBody>
          <a:bodyPr/>
          <a:lstStyle/>
          <a:p>
            <a:pPr>
              <a:defRPr/>
            </a:pPr>
            <a:fld id="{BC0A8EF5-6AA2-4413-9E38-296CAB82BF22}" type="datetime4">
              <a:rPr lang="en-US" noProof="0" smtClean="0"/>
              <a:t>January 30, 2023</a:t>
            </a:fld>
            <a:endParaRPr lang="en-US" noProof="0" dirty="0"/>
          </a:p>
        </p:txBody>
      </p:sp>
      <p:sp>
        <p:nvSpPr>
          <p:cNvPr id="4" name="Footer Placeholder 3"/>
          <p:cNvSpPr>
            <a:spLocks noGrp="1"/>
          </p:cNvSpPr>
          <p:nvPr>
            <p:ph type="ftr" sz="quarter" idx="15"/>
          </p:nvPr>
        </p:nvSpPr>
        <p:spPr/>
        <p:txBody>
          <a:bodyPr/>
          <a:lstStyle/>
          <a:p>
            <a:pPr>
              <a:defRPr/>
            </a:pPr>
            <a:endParaRPr lang="en-US" noProof="0" dirty="0"/>
          </a:p>
        </p:txBody>
      </p:sp>
      <p:sp>
        <p:nvSpPr>
          <p:cNvPr id="8" name="Slide Number Placeholder 7"/>
          <p:cNvSpPr>
            <a:spLocks noGrp="1"/>
          </p:cNvSpPr>
          <p:nvPr>
            <p:ph type="sldNum" sz="quarter" idx="16"/>
          </p:nvPr>
        </p:nvSpPr>
        <p:spPr/>
        <p:txBody>
          <a:bodyPr/>
          <a:lstStyle/>
          <a:p>
            <a:pPr>
              <a:defRPr/>
            </a:pPr>
            <a:r>
              <a:rPr lang="en-US" noProof="0" dirty="0"/>
              <a:t>Slide </a:t>
            </a:r>
            <a:fld id="{925E5FCC-3EDC-4D23-8FBB-014909B7681F}" type="slidenum">
              <a:rPr lang="en-US" noProof="0" smtClean="0"/>
              <a:pPr>
                <a:defRPr/>
              </a:pPr>
              <a:t>‹#›</a:t>
            </a:fld>
            <a:r>
              <a:rPr lang="en-US" noProof="0" dirty="0"/>
              <a:t> </a:t>
            </a:r>
          </a:p>
        </p:txBody>
      </p:sp>
      <p:sp>
        <p:nvSpPr>
          <p:cNvPr id="6" name="Picture Placeholder 6">
            <a:extLst>
              <a:ext uri="{FF2B5EF4-FFF2-40B4-BE49-F238E27FC236}">
                <a16:creationId xmlns:a16="http://schemas.microsoft.com/office/drawing/2014/main" id="{95EDDC39-1615-47F5-8905-5022D38B6637}"/>
              </a:ext>
            </a:extLst>
          </p:cNvPr>
          <p:cNvSpPr>
            <a:spLocks noGrp="1"/>
          </p:cNvSpPr>
          <p:nvPr>
            <p:ph type="pic" sz="quarter" idx="13" hasCustomPrompt="1"/>
          </p:nvPr>
        </p:nvSpPr>
        <p:spPr>
          <a:xfrm>
            <a:off x="518400" y="527174"/>
            <a:ext cx="11160000" cy="5591409"/>
          </a:xfrm>
          <a:prstGeom prst="rect">
            <a:avLst/>
          </a:prstGeom>
          <a:solidFill>
            <a:schemeClr val="accent6"/>
          </a:solidFill>
          <a:ln w="6350">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180000" rIns="180000" bIns="180000">
            <a:normAutofit/>
          </a:bodyPr>
          <a:lstStyle>
            <a:lvl1pPr marL="0" indent="0">
              <a:buNone/>
              <a:defRPr lang="en-GB" sz="1800" dirty="0">
                <a:solidFill>
                  <a:schemeClr val="accent2"/>
                </a:solidFill>
              </a:defRPr>
            </a:lvl1pPr>
          </a:lstStyle>
          <a:p>
            <a:pPr lvl="0"/>
            <a:r>
              <a:rPr lang="en-US" noProof="0" dirty="0"/>
              <a:t>Click here and insert image from Templafy or click the icon to insert picture from your computer</a:t>
            </a:r>
          </a:p>
        </p:txBody>
      </p:sp>
    </p:spTree>
    <p:extLst>
      <p:ext uri="{BB962C8B-B14F-4D97-AF65-F5344CB8AC3E}">
        <p14:creationId xmlns:p14="http://schemas.microsoft.com/office/powerpoint/2010/main" val="897454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image and blue box">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518400" y="527174"/>
            <a:ext cx="11160000" cy="5591409"/>
          </a:xfrm>
          <a:prstGeom prst="rect">
            <a:avLst/>
          </a:prstGeom>
          <a:solidFill>
            <a:schemeClr val="accent6"/>
          </a:solidFill>
          <a:ln w="6350">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180000" rIns="180000" bIns="180000">
            <a:normAutofit/>
          </a:bodyPr>
          <a:lstStyle>
            <a:lvl1pPr marL="0" indent="0">
              <a:buNone/>
              <a:defRPr lang="en-GB" sz="1800" dirty="0">
                <a:solidFill>
                  <a:schemeClr val="accent2"/>
                </a:solidFill>
              </a:defRPr>
            </a:lvl1pPr>
          </a:lstStyle>
          <a:p>
            <a:pPr lvl="0"/>
            <a:r>
              <a:rPr lang="en-US" noProof="0" dirty="0"/>
              <a:t>Click here and insert image from Templafy or click the icon to insert picture from your computer</a:t>
            </a:r>
          </a:p>
        </p:txBody>
      </p:sp>
      <p:sp>
        <p:nvSpPr>
          <p:cNvPr id="11" name="Title 10"/>
          <p:cNvSpPr>
            <a:spLocks noGrp="1"/>
          </p:cNvSpPr>
          <p:nvPr>
            <p:ph type="title" hasCustomPrompt="1"/>
          </p:nvPr>
        </p:nvSpPr>
        <p:spPr>
          <a:xfrm>
            <a:off x="6387536" y="1699199"/>
            <a:ext cx="5290864" cy="2642400"/>
          </a:xfrm>
          <a:solidFill>
            <a:schemeClr val="accent1">
              <a:alpha val="85000"/>
            </a:schemeClr>
          </a:solidFill>
        </p:spPr>
        <p:txBody>
          <a:bodyPr wrap="square" lIns="288058" tIns="480096" rIns="480096" bIns="288000" anchor="b" anchorCtr="0"/>
          <a:lstStyle>
            <a:lvl1pPr algn="l">
              <a:defRPr sz="3200">
                <a:solidFill>
                  <a:schemeClr val="bg1"/>
                </a:solidFill>
              </a:defRPr>
            </a:lvl1pPr>
          </a:lstStyle>
          <a:p>
            <a:r>
              <a:rPr lang="en-US" noProof="0" dirty="0"/>
              <a:t>Click to Add Title</a:t>
            </a:r>
          </a:p>
        </p:txBody>
      </p:sp>
      <p:sp>
        <p:nvSpPr>
          <p:cNvPr id="3" name="Date Placeholder 2"/>
          <p:cNvSpPr>
            <a:spLocks noGrp="1"/>
          </p:cNvSpPr>
          <p:nvPr>
            <p:ph type="dt" sz="half" idx="14"/>
          </p:nvPr>
        </p:nvSpPr>
        <p:spPr/>
        <p:txBody>
          <a:bodyPr/>
          <a:lstStyle/>
          <a:p>
            <a:pPr>
              <a:defRPr/>
            </a:pPr>
            <a:fld id="{2D2CF4B9-B533-472D-94E2-3A65C2849CF2}" type="datetime4">
              <a:rPr lang="en-US" noProof="0" smtClean="0"/>
              <a:t>January 30, 2023</a:t>
            </a:fld>
            <a:endParaRPr lang="en-US" noProof="0" dirty="0"/>
          </a:p>
        </p:txBody>
      </p:sp>
      <p:sp>
        <p:nvSpPr>
          <p:cNvPr id="4" name="Footer Placeholder 3"/>
          <p:cNvSpPr>
            <a:spLocks noGrp="1"/>
          </p:cNvSpPr>
          <p:nvPr>
            <p:ph type="ftr" sz="quarter" idx="15"/>
          </p:nvPr>
        </p:nvSpPr>
        <p:spPr/>
        <p:txBody>
          <a:bodyPr/>
          <a:lstStyle/>
          <a:p>
            <a:pPr>
              <a:defRPr/>
            </a:pPr>
            <a:endParaRPr lang="en-US" noProof="0" dirty="0"/>
          </a:p>
        </p:txBody>
      </p:sp>
      <p:sp>
        <p:nvSpPr>
          <p:cNvPr id="8" name="Slide Number Placeholder 7"/>
          <p:cNvSpPr>
            <a:spLocks noGrp="1"/>
          </p:cNvSpPr>
          <p:nvPr>
            <p:ph type="sldNum" sz="quarter" idx="16"/>
          </p:nvPr>
        </p:nvSpPr>
        <p:spPr/>
        <p:txBody>
          <a:bodyPr/>
          <a:lstStyle/>
          <a:p>
            <a:pPr>
              <a:defRPr/>
            </a:pPr>
            <a:r>
              <a:rPr lang="en-US" noProof="0" dirty="0"/>
              <a:t>Slide </a:t>
            </a:r>
            <a:fld id="{925E5FCC-3EDC-4D23-8FBB-014909B7681F}" type="slidenum">
              <a:rPr lang="en-US" noProof="0" smtClean="0"/>
              <a:pPr>
                <a:defRPr/>
              </a:pPr>
              <a:t>‹#›</a:t>
            </a:fld>
            <a:r>
              <a:rPr lang="en-US" noProof="0" dirty="0"/>
              <a:t> </a:t>
            </a:r>
          </a:p>
        </p:txBody>
      </p:sp>
      <p:sp>
        <p:nvSpPr>
          <p:cNvPr id="9" name="Picture Placeholder 8"/>
          <p:cNvSpPr>
            <a:spLocks noGrp="1"/>
          </p:cNvSpPr>
          <p:nvPr>
            <p:ph type="pic" sz="quarter" idx="18" hasCustomPrompt="1"/>
          </p:nvPr>
        </p:nvSpPr>
        <p:spPr>
          <a:xfrm>
            <a:off x="11677393" y="1699200"/>
            <a:ext cx="403200" cy="2642400"/>
          </a:xfrm>
          <a:solidFill>
            <a:schemeClr val="accent1"/>
          </a:solidFill>
        </p:spPr>
        <p:txBody>
          <a:bodyPr>
            <a:normAutofit/>
          </a:bodyPr>
          <a:lstStyle>
            <a:lvl1pPr marL="0" indent="0">
              <a:buNone/>
              <a:defRPr sz="100">
                <a:solidFill>
                  <a:schemeClr val="accent1"/>
                </a:solidFill>
              </a:defRPr>
            </a:lvl1pPr>
          </a:lstStyle>
          <a:p>
            <a:r>
              <a:rPr lang="en-US" noProof="0" dirty="0"/>
              <a:t> </a:t>
            </a:r>
          </a:p>
        </p:txBody>
      </p:sp>
    </p:spTree>
    <p:extLst>
      <p:ext uri="{BB962C8B-B14F-4D97-AF65-F5344CB8AC3E}">
        <p14:creationId xmlns:p14="http://schemas.microsoft.com/office/powerpoint/2010/main" val="7791951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rge image and gray box">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518400" y="527174"/>
            <a:ext cx="11160000" cy="5591409"/>
          </a:xfrm>
          <a:prstGeom prst="rect">
            <a:avLst/>
          </a:prstGeom>
          <a:solidFill>
            <a:schemeClr val="accent6"/>
          </a:solidFill>
          <a:ln w="6350">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180000" rIns="180000" bIns="180000">
            <a:normAutofit/>
          </a:bodyPr>
          <a:lstStyle>
            <a:lvl1pPr marL="0" indent="0">
              <a:buNone/>
              <a:defRPr lang="en-GB" sz="1800" dirty="0">
                <a:solidFill>
                  <a:schemeClr val="accent2"/>
                </a:solidFill>
              </a:defRPr>
            </a:lvl1pPr>
          </a:lstStyle>
          <a:p>
            <a:pPr lvl="0"/>
            <a:r>
              <a:rPr lang="en-US" noProof="0" dirty="0"/>
              <a:t>Click here and insert image from Templafy or click the icon to insert picture from your computer</a:t>
            </a:r>
          </a:p>
        </p:txBody>
      </p:sp>
      <p:sp>
        <p:nvSpPr>
          <p:cNvPr id="11" name="Title 10"/>
          <p:cNvSpPr>
            <a:spLocks noGrp="1"/>
          </p:cNvSpPr>
          <p:nvPr>
            <p:ph type="title" hasCustomPrompt="1"/>
          </p:nvPr>
        </p:nvSpPr>
        <p:spPr>
          <a:xfrm>
            <a:off x="517525" y="1699200"/>
            <a:ext cx="5290864" cy="2642400"/>
          </a:xfrm>
          <a:solidFill>
            <a:schemeClr val="accent2">
              <a:alpha val="85000"/>
            </a:schemeClr>
          </a:solidFill>
        </p:spPr>
        <p:txBody>
          <a:bodyPr wrap="square" lIns="288058" tIns="480096" rIns="480096" bIns="288000" anchor="b" anchorCtr="0"/>
          <a:lstStyle>
            <a:lvl1pPr>
              <a:defRPr sz="3200">
                <a:solidFill>
                  <a:schemeClr val="bg1"/>
                </a:solidFill>
              </a:defRPr>
            </a:lvl1pPr>
          </a:lstStyle>
          <a:p>
            <a:r>
              <a:rPr lang="en-US" noProof="0" dirty="0"/>
              <a:t>Click to Add Title</a:t>
            </a:r>
          </a:p>
        </p:txBody>
      </p:sp>
      <p:sp>
        <p:nvSpPr>
          <p:cNvPr id="3" name="Date Placeholder 2"/>
          <p:cNvSpPr>
            <a:spLocks noGrp="1"/>
          </p:cNvSpPr>
          <p:nvPr>
            <p:ph type="dt" sz="half" idx="14"/>
          </p:nvPr>
        </p:nvSpPr>
        <p:spPr/>
        <p:txBody>
          <a:bodyPr/>
          <a:lstStyle/>
          <a:p>
            <a:pPr>
              <a:defRPr/>
            </a:pPr>
            <a:fld id="{A66B2D5F-95C1-4EBC-A31C-56E4FAD29039}" type="datetime4">
              <a:rPr lang="en-US" noProof="0" smtClean="0"/>
              <a:t>January 30, 2023</a:t>
            </a:fld>
            <a:endParaRPr lang="en-US" noProof="0" dirty="0"/>
          </a:p>
        </p:txBody>
      </p:sp>
      <p:sp>
        <p:nvSpPr>
          <p:cNvPr id="4" name="Footer Placeholder 3"/>
          <p:cNvSpPr>
            <a:spLocks noGrp="1"/>
          </p:cNvSpPr>
          <p:nvPr>
            <p:ph type="ftr" sz="quarter" idx="15"/>
          </p:nvPr>
        </p:nvSpPr>
        <p:spPr/>
        <p:txBody>
          <a:bodyPr/>
          <a:lstStyle/>
          <a:p>
            <a:pPr>
              <a:defRPr/>
            </a:pPr>
            <a:endParaRPr lang="en-US" noProof="0" dirty="0"/>
          </a:p>
        </p:txBody>
      </p:sp>
      <p:sp>
        <p:nvSpPr>
          <p:cNvPr id="8" name="Slide Number Placeholder 7"/>
          <p:cNvSpPr>
            <a:spLocks noGrp="1"/>
          </p:cNvSpPr>
          <p:nvPr>
            <p:ph type="sldNum" sz="quarter" idx="16"/>
          </p:nvPr>
        </p:nvSpPr>
        <p:spPr/>
        <p:txBody>
          <a:bodyPr/>
          <a:lstStyle/>
          <a:p>
            <a:pPr>
              <a:defRPr/>
            </a:pPr>
            <a:r>
              <a:rPr lang="en-US" noProof="0" dirty="0"/>
              <a:t>Slide </a:t>
            </a:r>
            <a:fld id="{925E5FCC-3EDC-4D23-8FBB-014909B7681F}" type="slidenum">
              <a:rPr lang="en-US" noProof="0" smtClean="0"/>
              <a:pPr>
                <a:defRPr/>
              </a:pPr>
              <a:t>‹#›</a:t>
            </a:fld>
            <a:r>
              <a:rPr lang="en-US" noProof="0" dirty="0"/>
              <a:t> </a:t>
            </a:r>
          </a:p>
        </p:txBody>
      </p:sp>
      <p:sp>
        <p:nvSpPr>
          <p:cNvPr id="9" name="Picture Placeholder 8"/>
          <p:cNvSpPr>
            <a:spLocks noGrp="1"/>
          </p:cNvSpPr>
          <p:nvPr>
            <p:ph type="pic" sz="quarter" idx="18" hasCustomPrompt="1"/>
          </p:nvPr>
        </p:nvSpPr>
        <p:spPr>
          <a:xfrm>
            <a:off x="116287" y="1699200"/>
            <a:ext cx="403200" cy="2642400"/>
          </a:xfrm>
          <a:solidFill>
            <a:schemeClr val="accent2"/>
          </a:solidFill>
        </p:spPr>
        <p:txBody>
          <a:bodyPr>
            <a:normAutofit/>
          </a:bodyPr>
          <a:lstStyle>
            <a:lvl1pPr marL="0" indent="0">
              <a:buNone/>
              <a:defRPr sz="100">
                <a:solidFill>
                  <a:schemeClr val="accent2"/>
                </a:solidFill>
              </a:defRPr>
            </a:lvl1pPr>
          </a:lstStyle>
          <a:p>
            <a:r>
              <a:rPr lang="en-US" noProof="0" dirty="0"/>
              <a:t> </a:t>
            </a:r>
          </a:p>
        </p:txBody>
      </p:sp>
    </p:spTree>
    <p:extLst>
      <p:ext uri="{BB962C8B-B14F-4D97-AF65-F5344CB8AC3E}">
        <p14:creationId xmlns:p14="http://schemas.microsoft.com/office/powerpoint/2010/main" val="2183742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US" noProof="0" dirty="0"/>
              <a:t>Click to Add Title</a:t>
            </a:r>
          </a:p>
        </p:txBody>
      </p:sp>
      <p:sp>
        <p:nvSpPr>
          <p:cNvPr id="3" name="Date Placeholder 2"/>
          <p:cNvSpPr>
            <a:spLocks noGrp="1"/>
          </p:cNvSpPr>
          <p:nvPr>
            <p:ph type="dt" sz="half" idx="14"/>
          </p:nvPr>
        </p:nvSpPr>
        <p:spPr/>
        <p:txBody>
          <a:bodyPr/>
          <a:lstStyle/>
          <a:p>
            <a:pPr>
              <a:defRPr/>
            </a:pPr>
            <a:fld id="{BE75FBFF-74EE-4FC7-B5B6-38DA0DAE848F}" type="datetime4">
              <a:rPr lang="en-US" noProof="0" smtClean="0"/>
              <a:t>January 30, 2023</a:t>
            </a:fld>
            <a:endParaRPr lang="en-US" noProof="0" dirty="0"/>
          </a:p>
        </p:txBody>
      </p:sp>
      <p:sp>
        <p:nvSpPr>
          <p:cNvPr id="4" name="Footer Placeholder 3"/>
          <p:cNvSpPr>
            <a:spLocks noGrp="1"/>
          </p:cNvSpPr>
          <p:nvPr>
            <p:ph type="ftr" sz="quarter" idx="15"/>
          </p:nvPr>
        </p:nvSpPr>
        <p:spPr/>
        <p:txBody>
          <a:bodyPr/>
          <a:lstStyle/>
          <a:p>
            <a:pPr>
              <a:defRPr/>
            </a:pPr>
            <a:endParaRPr lang="en-US" noProof="0" dirty="0"/>
          </a:p>
        </p:txBody>
      </p:sp>
      <p:sp>
        <p:nvSpPr>
          <p:cNvPr id="8" name="Slide Number Placeholder 7"/>
          <p:cNvSpPr>
            <a:spLocks noGrp="1"/>
          </p:cNvSpPr>
          <p:nvPr>
            <p:ph type="sldNum" sz="quarter" idx="16"/>
          </p:nvPr>
        </p:nvSpPr>
        <p:spPr/>
        <p:txBody>
          <a:bodyPr/>
          <a:lstStyle/>
          <a:p>
            <a:pPr>
              <a:defRPr/>
            </a:pPr>
            <a:r>
              <a:rPr lang="en-US" noProof="0" dirty="0"/>
              <a:t>Slide </a:t>
            </a:r>
            <a:fld id="{925E5FCC-3EDC-4D23-8FBB-014909B7681F}" type="slidenum">
              <a:rPr lang="en-US" noProof="0" smtClean="0"/>
              <a:pPr>
                <a:defRPr/>
              </a:pPr>
              <a:t>‹#›</a:t>
            </a:fld>
            <a:r>
              <a:rPr lang="en-US" noProof="0" dirty="0"/>
              <a:t> </a:t>
            </a:r>
          </a:p>
        </p:txBody>
      </p:sp>
      <p:sp>
        <p:nvSpPr>
          <p:cNvPr id="17" name="Picture Placeholder 1">
            <a:extLst>
              <a:ext uri="{FF2B5EF4-FFF2-40B4-BE49-F238E27FC236}">
                <a16:creationId xmlns:a16="http://schemas.microsoft.com/office/drawing/2014/main" id="{579393E6-C9A9-4034-ADE5-C35591054B9D}"/>
              </a:ext>
            </a:extLst>
          </p:cNvPr>
          <p:cNvSpPr>
            <a:spLocks noGrp="1"/>
          </p:cNvSpPr>
          <p:nvPr>
            <p:ph type="pic" sz="quarter" idx="27" hasCustomPrompt="1"/>
          </p:nvPr>
        </p:nvSpPr>
        <p:spPr>
          <a:xfrm>
            <a:off x="809489" y="1233488"/>
            <a:ext cx="3120813" cy="4884533"/>
          </a:xfrm>
          <a:prstGeom prst="rect">
            <a:avLst/>
          </a:prstGeom>
          <a:solidFill>
            <a:schemeClr val="accent6"/>
          </a:solidFill>
          <a:ln w="6350">
            <a:solidFill>
              <a:schemeClr val="accent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180000" rIns="180000" bIns="180000">
            <a:noAutofit/>
          </a:bodyPr>
          <a:lstStyle>
            <a:lvl1pPr marL="0" indent="0">
              <a:buNone/>
              <a:defRPr lang="en-GB" sz="1800" dirty="0">
                <a:solidFill>
                  <a:schemeClr val="accent2"/>
                </a:solidFill>
              </a:defRPr>
            </a:lvl1pPr>
          </a:lstStyle>
          <a:p>
            <a:pPr lvl="0"/>
            <a:r>
              <a:rPr lang="en-US" noProof="0" dirty="0"/>
              <a:t>Click here and insert image from Templafy or click the icon to insert picture from your computer</a:t>
            </a:r>
          </a:p>
        </p:txBody>
      </p:sp>
      <p:sp>
        <p:nvSpPr>
          <p:cNvPr id="18" name="Picture Placeholder 2">
            <a:extLst>
              <a:ext uri="{FF2B5EF4-FFF2-40B4-BE49-F238E27FC236}">
                <a16:creationId xmlns:a16="http://schemas.microsoft.com/office/drawing/2014/main" id="{95059686-B4E0-4F99-B3DB-7AB208A787FE}"/>
              </a:ext>
            </a:extLst>
          </p:cNvPr>
          <p:cNvSpPr>
            <a:spLocks noGrp="1"/>
          </p:cNvSpPr>
          <p:nvPr>
            <p:ph type="pic" sz="quarter" idx="30"/>
          </p:nvPr>
        </p:nvSpPr>
        <p:spPr>
          <a:xfrm>
            <a:off x="524110" y="4402138"/>
            <a:ext cx="287337" cy="1247775"/>
          </a:xfrm>
          <a:solidFill>
            <a:schemeClr val="accent2"/>
          </a:solidFill>
        </p:spPr>
        <p:txBody>
          <a:bodyPr>
            <a:normAutofit/>
          </a:bodyPr>
          <a:lstStyle>
            <a:lvl1pPr marL="0" indent="0">
              <a:buNone/>
              <a:defRPr sz="100">
                <a:noFill/>
              </a:defRPr>
            </a:lvl1pPr>
          </a:lstStyle>
          <a:p>
            <a:r>
              <a:rPr lang="en-US" dirty="0"/>
              <a:t>Click icon to add picture</a:t>
            </a:r>
          </a:p>
        </p:txBody>
      </p:sp>
      <p:sp>
        <p:nvSpPr>
          <p:cNvPr id="21" name="Picture Placeholder 3">
            <a:extLst>
              <a:ext uri="{FF2B5EF4-FFF2-40B4-BE49-F238E27FC236}">
                <a16:creationId xmlns:a16="http://schemas.microsoft.com/office/drawing/2014/main" id="{B2511F39-FAB8-4640-A6C3-1E63E93C9720}"/>
              </a:ext>
            </a:extLst>
          </p:cNvPr>
          <p:cNvSpPr>
            <a:spLocks noGrp="1"/>
          </p:cNvSpPr>
          <p:nvPr>
            <p:ph type="pic" sz="quarter" idx="17" hasCustomPrompt="1"/>
          </p:nvPr>
        </p:nvSpPr>
        <p:spPr>
          <a:xfrm>
            <a:off x="4683938" y="1233488"/>
            <a:ext cx="3120813" cy="4885096"/>
          </a:xfrm>
          <a:prstGeom prst="rect">
            <a:avLst/>
          </a:prstGeom>
          <a:solidFill>
            <a:schemeClr val="accent6"/>
          </a:solidFill>
          <a:ln w="6350">
            <a:solidFill>
              <a:schemeClr val="accent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180000" rIns="180000" bIns="180000">
            <a:noAutofit/>
          </a:bodyPr>
          <a:lstStyle>
            <a:lvl1pPr marL="0" indent="0">
              <a:buNone/>
              <a:defRPr lang="en-GB" sz="1800" dirty="0">
                <a:solidFill>
                  <a:schemeClr val="accent2"/>
                </a:solidFill>
              </a:defRPr>
            </a:lvl1pPr>
          </a:lstStyle>
          <a:p>
            <a:pPr lvl="0"/>
            <a:r>
              <a:rPr lang="en-US" noProof="0" dirty="0"/>
              <a:t>Click here and insert image from Templafy or click the icon to insert picture from your computer</a:t>
            </a:r>
          </a:p>
        </p:txBody>
      </p:sp>
      <p:sp>
        <p:nvSpPr>
          <p:cNvPr id="23" name="Picture Placeholder 5">
            <a:extLst>
              <a:ext uri="{FF2B5EF4-FFF2-40B4-BE49-F238E27FC236}">
                <a16:creationId xmlns:a16="http://schemas.microsoft.com/office/drawing/2014/main" id="{FF549301-AC52-455E-BE38-5B11C89D6253}"/>
              </a:ext>
            </a:extLst>
          </p:cNvPr>
          <p:cNvSpPr>
            <a:spLocks noGrp="1"/>
          </p:cNvSpPr>
          <p:nvPr>
            <p:ph type="pic" sz="quarter" idx="18" hasCustomPrompt="1"/>
          </p:nvPr>
        </p:nvSpPr>
        <p:spPr>
          <a:xfrm>
            <a:off x="8553199" y="1233487"/>
            <a:ext cx="3121200" cy="4884533"/>
          </a:xfrm>
          <a:prstGeom prst="rect">
            <a:avLst/>
          </a:prstGeom>
          <a:solidFill>
            <a:schemeClr val="accent6"/>
          </a:solidFill>
          <a:ln w="6350">
            <a:solidFill>
              <a:schemeClr val="accent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180000" rIns="180000" bIns="180000">
            <a:normAutofit/>
          </a:bodyPr>
          <a:lstStyle>
            <a:lvl1pPr marL="0" indent="0">
              <a:buNone/>
              <a:defRPr lang="en-GB" sz="1800" dirty="0">
                <a:solidFill>
                  <a:schemeClr val="accent2"/>
                </a:solidFill>
              </a:defRPr>
            </a:lvl1pPr>
          </a:lstStyle>
          <a:p>
            <a:pPr lvl="0"/>
            <a:r>
              <a:rPr lang="en-US" noProof="0" dirty="0"/>
              <a:t>Click here and insert image from Templafy or click the icon to insert picture from your computer</a:t>
            </a:r>
          </a:p>
        </p:txBody>
      </p:sp>
      <p:sp>
        <p:nvSpPr>
          <p:cNvPr id="25" name="Picture Placeholder 4">
            <a:extLst>
              <a:ext uri="{FF2B5EF4-FFF2-40B4-BE49-F238E27FC236}">
                <a16:creationId xmlns:a16="http://schemas.microsoft.com/office/drawing/2014/main" id="{02695C63-830C-4486-82CE-AFB122D98EA8}"/>
              </a:ext>
            </a:extLst>
          </p:cNvPr>
          <p:cNvSpPr>
            <a:spLocks noGrp="1"/>
          </p:cNvSpPr>
          <p:nvPr>
            <p:ph type="pic" sz="quarter" idx="31"/>
          </p:nvPr>
        </p:nvSpPr>
        <p:spPr>
          <a:xfrm>
            <a:off x="4396177" y="4402466"/>
            <a:ext cx="287337" cy="1247775"/>
          </a:xfrm>
          <a:solidFill>
            <a:schemeClr val="accent2"/>
          </a:solidFill>
        </p:spPr>
        <p:txBody>
          <a:bodyPr>
            <a:normAutofit/>
          </a:bodyPr>
          <a:lstStyle>
            <a:lvl1pPr marL="0" indent="0">
              <a:buNone/>
              <a:defRPr sz="100">
                <a:noFill/>
              </a:defRPr>
            </a:lvl1pPr>
          </a:lstStyle>
          <a:p>
            <a:r>
              <a:rPr lang="en-US" dirty="0"/>
              <a:t>Click icon to add picture</a:t>
            </a:r>
          </a:p>
        </p:txBody>
      </p:sp>
      <p:sp>
        <p:nvSpPr>
          <p:cNvPr id="26" name="Picture Placeholder 6">
            <a:extLst>
              <a:ext uri="{FF2B5EF4-FFF2-40B4-BE49-F238E27FC236}">
                <a16:creationId xmlns:a16="http://schemas.microsoft.com/office/drawing/2014/main" id="{CEBC5411-48EE-4EB1-B076-613A3FE2DFAE}"/>
              </a:ext>
            </a:extLst>
          </p:cNvPr>
          <p:cNvSpPr>
            <a:spLocks noGrp="1"/>
          </p:cNvSpPr>
          <p:nvPr>
            <p:ph type="pic" sz="quarter" idx="32"/>
          </p:nvPr>
        </p:nvSpPr>
        <p:spPr>
          <a:xfrm>
            <a:off x="8264067" y="4402294"/>
            <a:ext cx="287337" cy="1247775"/>
          </a:xfrm>
          <a:solidFill>
            <a:schemeClr val="accent2"/>
          </a:solidFill>
        </p:spPr>
        <p:txBody>
          <a:bodyPr>
            <a:normAutofit/>
          </a:bodyPr>
          <a:lstStyle>
            <a:lvl1pPr marL="0" indent="0">
              <a:buNone/>
              <a:defRPr sz="100">
                <a:noFill/>
              </a:defRPr>
            </a:lvl1pPr>
          </a:lstStyle>
          <a:p>
            <a:r>
              <a:rPr lang="en-US" dirty="0"/>
              <a:t>Click icon to add picture</a:t>
            </a:r>
          </a:p>
        </p:txBody>
      </p:sp>
      <p:sp>
        <p:nvSpPr>
          <p:cNvPr id="30" name="Text Placeholder 5">
            <a:extLst>
              <a:ext uri="{FF2B5EF4-FFF2-40B4-BE49-F238E27FC236}">
                <a16:creationId xmlns:a16="http://schemas.microsoft.com/office/drawing/2014/main" id="{4A55DB23-DF88-4935-95A6-B55E98892D65}"/>
              </a:ext>
            </a:extLst>
          </p:cNvPr>
          <p:cNvSpPr>
            <a:spLocks noGrp="1"/>
          </p:cNvSpPr>
          <p:nvPr>
            <p:ph type="body" sz="quarter" idx="28" hasCustomPrompt="1"/>
          </p:nvPr>
        </p:nvSpPr>
        <p:spPr>
          <a:xfrm>
            <a:off x="809489" y="4401903"/>
            <a:ext cx="2688700" cy="1248461"/>
          </a:xfrm>
          <a:solidFill>
            <a:schemeClr val="accent2">
              <a:alpha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40048" rIns="240048" bIns="240048" numCol="1" anchor="b" anchorCtr="0" compatLnSpc="1">
            <a:prstTxWarp prst="textNoShape">
              <a:avLst/>
            </a:prstTxWarp>
            <a:noAutofit/>
          </a:bodyPr>
          <a:lstStyle>
            <a:lvl1pPr marL="0" indent="0">
              <a:buNone/>
              <a:defRPr lang="en-US" sz="1900" b="1" kern="0" baseline="0" smtClean="0">
                <a:solidFill>
                  <a:schemeClr val="bg1"/>
                </a:solidFill>
                <a:latin typeface="+mj-lt"/>
                <a:ea typeface="+mj-ea"/>
                <a:cs typeface="+mj-cs"/>
              </a:defRPr>
            </a:lvl1pPr>
            <a:lvl2pPr>
              <a:defRPr lang="en-US" sz="1100" b="1" kern="1200" smtClean="0">
                <a:solidFill>
                  <a:schemeClr val="bg1"/>
                </a:solidFill>
                <a:latin typeface="Arial" charset="0"/>
                <a:ea typeface="+mn-ea"/>
                <a:cs typeface="Arial" charset="0"/>
              </a:defRPr>
            </a:lvl2pPr>
            <a:lvl3pPr>
              <a:defRPr lang="en-US" sz="1100" b="1" kern="1200" smtClean="0">
                <a:solidFill>
                  <a:schemeClr val="bg1"/>
                </a:solidFill>
                <a:latin typeface="Arial" charset="0"/>
                <a:ea typeface="+mn-ea"/>
                <a:cs typeface="Arial" charset="0"/>
              </a:defRPr>
            </a:lvl3pPr>
            <a:lvl4pPr>
              <a:defRPr lang="en-US" sz="1100" b="1" kern="1200" smtClean="0">
                <a:solidFill>
                  <a:schemeClr val="bg1"/>
                </a:solidFill>
                <a:latin typeface="Arial" charset="0"/>
                <a:ea typeface="+mn-ea"/>
                <a:cs typeface="Arial" charset="0"/>
              </a:defRPr>
            </a:lvl4pPr>
            <a:lvl5pPr>
              <a:defRPr lang="en-US" sz="1100" b="1" kern="1200">
                <a:solidFill>
                  <a:schemeClr val="bg1"/>
                </a:solidFill>
                <a:latin typeface="Arial" charset="0"/>
                <a:ea typeface="+mn-ea"/>
                <a:cs typeface="Arial" charset="0"/>
              </a:defRPr>
            </a:lvl5pPr>
          </a:lstStyle>
          <a:p>
            <a:pPr lvl="0">
              <a:spcBef>
                <a:spcPct val="0"/>
              </a:spcBef>
            </a:pPr>
            <a:r>
              <a:rPr lang="en-US" dirty="0"/>
              <a:t>Click to add image caption</a:t>
            </a:r>
          </a:p>
        </p:txBody>
      </p:sp>
      <p:sp>
        <p:nvSpPr>
          <p:cNvPr id="31" name="Text Placeholder 5">
            <a:extLst>
              <a:ext uri="{FF2B5EF4-FFF2-40B4-BE49-F238E27FC236}">
                <a16:creationId xmlns:a16="http://schemas.microsoft.com/office/drawing/2014/main" id="{4A878DD6-5F75-460D-ABE1-8F84D71D2340}"/>
              </a:ext>
            </a:extLst>
          </p:cNvPr>
          <p:cNvSpPr>
            <a:spLocks noGrp="1"/>
          </p:cNvSpPr>
          <p:nvPr>
            <p:ph type="body" sz="quarter" idx="23" hasCustomPrompt="1"/>
          </p:nvPr>
        </p:nvSpPr>
        <p:spPr>
          <a:xfrm>
            <a:off x="4683938" y="4402466"/>
            <a:ext cx="2688700" cy="1248461"/>
          </a:xfrm>
          <a:solidFill>
            <a:schemeClr val="accent2">
              <a:alpha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40048" rIns="240048" bIns="240048" numCol="1" anchor="b" anchorCtr="0" compatLnSpc="1">
            <a:prstTxWarp prst="textNoShape">
              <a:avLst/>
            </a:prstTxWarp>
            <a:noAutofit/>
          </a:bodyPr>
          <a:lstStyle>
            <a:lvl1pPr marL="0" indent="0">
              <a:buNone/>
              <a:defRPr lang="en-US" sz="1900" b="1" kern="0" baseline="0" smtClean="0">
                <a:solidFill>
                  <a:schemeClr val="bg1"/>
                </a:solidFill>
                <a:latin typeface="+mj-lt"/>
                <a:ea typeface="+mj-ea"/>
                <a:cs typeface="+mj-cs"/>
              </a:defRPr>
            </a:lvl1pPr>
            <a:lvl2pPr>
              <a:defRPr lang="en-US" sz="1100" b="1" kern="1200" smtClean="0">
                <a:solidFill>
                  <a:schemeClr val="bg1"/>
                </a:solidFill>
                <a:latin typeface="Arial" charset="0"/>
                <a:ea typeface="+mn-ea"/>
                <a:cs typeface="Arial" charset="0"/>
              </a:defRPr>
            </a:lvl2pPr>
            <a:lvl3pPr>
              <a:defRPr lang="en-US" sz="1100" b="1" kern="1200" smtClean="0">
                <a:solidFill>
                  <a:schemeClr val="bg1"/>
                </a:solidFill>
                <a:latin typeface="Arial" charset="0"/>
                <a:ea typeface="+mn-ea"/>
                <a:cs typeface="Arial" charset="0"/>
              </a:defRPr>
            </a:lvl3pPr>
            <a:lvl4pPr>
              <a:defRPr lang="en-US" sz="1100" b="1" kern="1200" smtClean="0">
                <a:solidFill>
                  <a:schemeClr val="bg1"/>
                </a:solidFill>
                <a:latin typeface="Arial" charset="0"/>
                <a:ea typeface="+mn-ea"/>
                <a:cs typeface="Arial" charset="0"/>
              </a:defRPr>
            </a:lvl4pPr>
            <a:lvl5pPr>
              <a:defRPr lang="en-US" sz="1100" b="1" kern="1200">
                <a:solidFill>
                  <a:schemeClr val="bg1"/>
                </a:solidFill>
                <a:latin typeface="Arial" charset="0"/>
                <a:ea typeface="+mn-ea"/>
                <a:cs typeface="Arial" charset="0"/>
              </a:defRPr>
            </a:lvl5pPr>
          </a:lstStyle>
          <a:p>
            <a:pPr lvl="0">
              <a:spcBef>
                <a:spcPct val="0"/>
              </a:spcBef>
            </a:pPr>
            <a:r>
              <a:rPr lang="en-US" dirty="0"/>
              <a:t>Click to add image caption</a:t>
            </a:r>
          </a:p>
        </p:txBody>
      </p:sp>
      <p:sp>
        <p:nvSpPr>
          <p:cNvPr id="32" name="Text Placeholder 5">
            <a:extLst>
              <a:ext uri="{FF2B5EF4-FFF2-40B4-BE49-F238E27FC236}">
                <a16:creationId xmlns:a16="http://schemas.microsoft.com/office/drawing/2014/main" id="{2F67BC74-7DEE-4A7E-8A93-51E1FDCD3808}"/>
              </a:ext>
            </a:extLst>
          </p:cNvPr>
          <p:cNvSpPr>
            <a:spLocks noGrp="1"/>
          </p:cNvSpPr>
          <p:nvPr>
            <p:ph type="body" sz="quarter" idx="25" hasCustomPrompt="1"/>
          </p:nvPr>
        </p:nvSpPr>
        <p:spPr>
          <a:xfrm>
            <a:off x="8553199" y="4402294"/>
            <a:ext cx="2688700" cy="1248461"/>
          </a:xfrm>
          <a:solidFill>
            <a:schemeClr val="accent2">
              <a:alpha val="8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40048" rIns="240048" bIns="240048" numCol="1" anchor="b" anchorCtr="0" compatLnSpc="1">
            <a:prstTxWarp prst="textNoShape">
              <a:avLst/>
            </a:prstTxWarp>
            <a:noAutofit/>
          </a:bodyPr>
          <a:lstStyle>
            <a:lvl1pPr marL="0" indent="0">
              <a:buNone/>
              <a:defRPr lang="en-US" sz="1900" b="1" kern="0" baseline="0" smtClean="0">
                <a:solidFill>
                  <a:schemeClr val="bg1"/>
                </a:solidFill>
                <a:latin typeface="+mj-lt"/>
                <a:ea typeface="+mj-ea"/>
                <a:cs typeface="+mj-cs"/>
              </a:defRPr>
            </a:lvl1pPr>
            <a:lvl2pPr>
              <a:defRPr lang="en-US" sz="1100" b="1" kern="1200" smtClean="0">
                <a:solidFill>
                  <a:schemeClr val="bg1"/>
                </a:solidFill>
                <a:latin typeface="Arial" charset="0"/>
                <a:ea typeface="+mn-ea"/>
                <a:cs typeface="Arial" charset="0"/>
              </a:defRPr>
            </a:lvl2pPr>
            <a:lvl3pPr>
              <a:defRPr lang="en-US" sz="1100" b="1" kern="1200" smtClean="0">
                <a:solidFill>
                  <a:schemeClr val="bg1"/>
                </a:solidFill>
                <a:latin typeface="Arial" charset="0"/>
                <a:ea typeface="+mn-ea"/>
                <a:cs typeface="Arial" charset="0"/>
              </a:defRPr>
            </a:lvl3pPr>
            <a:lvl4pPr>
              <a:defRPr lang="en-US" sz="1100" b="1" kern="1200" smtClean="0">
                <a:solidFill>
                  <a:schemeClr val="bg1"/>
                </a:solidFill>
                <a:latin typeface="Arial" charset="0"/>
                <a:ea typeface="+mn-ea"/>
                <a:cs typeface="Arial" charset="0"/>
              </a:defRPr>
            </a:lvl4pPr>
            <a:lvl5pPr>
              <a:defRPr lang="en-US" sz="1100" b="1" kern="1200">
                <a:solidFill>
                  <a:schemeClr val="bg1"/>
                </a:solidFill>
                <a:latin typeface="Arial" charset="0"/>
                <a:ea typeface="+mn-ea"/>
                <a:cs typeface="Arial" charset="0"/>
              </a:defRPr>
            </a:lvl5pPr>
          </a:lstStyle>
          <a:p>
            <a:pPr lvl="0">
              <a:spcBef>
                <a:spcPct val="0"/>
              </a:spcBef>
            </a:pPr>
            <a:r>
              <a:rPr lang="en-US" dirty="0"/>
              <a:t>Click to add image caption</a:t>
            </a:r>
          </a:p>
        </p:txBody>
      </p:sp>
    </p:spTree>
    <p:extLst>
      <p:ext uri="{BB962C8B-B14F-4D97-AF65-F5344CB8AC3E}">
        <p14:creationId xmlns:p14="http://schemas.microsoft.com/office/powerpoint/2010/main" val="2959517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mpaign Slide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94D3347-D2A3-46EA-A6F2-21060190A50F}"/>
              </a:ext>
            </a:extLst>
          </p:cNvPr>
          <p:cNvSpPr/>
          <p:nvPr userDrawn="1"/>
        </p:nvSpPr>
        <p:spPr>
          <a:xfrm>
            <a:off x="1" y="6129338"/>
            <a:ext cx="12195174" cy="7302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859" tIns="54430" rIns="108859" bIns="54430" numCol="1" spcCol="0" rtlCol="0" fromWordArt="0" anchor="ctr" anchorCtr="0" forceAA="0" compatLnSpc="1">
            <a:prstTxWarp prst="textNoShape">
              <a:avLst/>
            </a:prstTxWarp>
            <a:noAutofit/>
          </a:bodyPr>
          <a:lstStyle/>
          <a:p>
            <a:pPr algn="ctr"/>
            <a:endParaRPr lang="en-GB" dirty="0"/>
          </a:p>
        </p:txBody>
      </p:sp>
      <p:sp>
        <p:nvSpPr>
          <p:cNvPr id="4" name="Picture Placeholder 3"/>
          <p:cNvSpPr>
            <a:spLocks noGrp="1"/>
          </p:cNvSpPr>
          <p:nvPr>
            <p:ph type="pic" sz="quarter" idx="12" hasCustomPrompt="1"/>
          </p:nvPr>
        </p:nvSpPr>
        <p:spPr>
          <a:xfrm>
            <a:off x="120682" y="944563"/>
            <a:ext cx="11955929" cy="5794997"/>
          </a:xfr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6228000" bIns="180000" numCol="1" spcCol="0" rtlCol="0" fromWordArt="0" anchor="t" anchorCtr="0" forceAA="0" compatLnSpc="1">
            <a:prstTxWarp prst="textNoShape">
              <a:avLst/>
            </a:prstTxWarp>
            <a:noAutofit/>
          </a:bodyPr>
          <a:lstStyle>
            <a:lvl1pPr marL="0" indent="0" algn="l">
              <a:buNone/>
              <a:defRPr lang="en-US" sz="1800" kern="1200" dirty="0">
                <a:solidFill>
                  <a:schemeClr val="accent2"/>
                </a:solidFill>
              </a:defRPr>
            </a:lvl1pPr>
          </a:lstStyle>
          <a:p>
            <a:pPr lvl="0"/>
            <a:r>
              <a:rPr lang="en-US" noProof="0" dirty="0"/>
              <a:t>Click here and insert image from Templafy or click the icon to insert picture from your computer</a:t>
            </a:r>
          </a:p>
        </p:txBody>
      </p:sp>
      <p:sp>
        <p:nvSpPr>
          <p:cNvPr id="29698" name="Rectangle 2"/>
          <p:cNvSpPr>
            <a:spLocks noGrp="1" noChangeArrowheads="1"/>
          </p:cNvSpPr>
          <p:nvPr userDrawn="1">
            <p:ph type="ctrTitle" hasCustomPrompt="1"/>
          </p:nvPr>
        </p:nvSpPr>
        <p:spPr>
          <a:xfrm>
            <a:off x="6387125" y="944564"/>
            <a:ext cx="5292000" cy="3024732"/>
          </a:xfrm>
          <a:solidFill>
            <a:schemeClr val="accent1">
              <a:alpha val="85000"/>
            </a:schemeClr>
          </a:solidFill>
          <a:ln>
            <a:noFill/>
          </a:ln>
        </p:spPr>
        <p:txBody>
          <a:bodyPr wrap="square" lIns="384077" tIns="384077" rIns="384077" bIns="384077" anchor="t" anchorCtr="0">
            <a:noAutofit/>
          </a:bodyPr>
          <a:lstStyle>
            <a:lvl1pPr>
              <a:defRPr sz="3200" baseline="0">
                <a:solidFill>
                  <a:schemeClr val="bg1"/>
                </a:solidFill>
              </a:defRPr>
            </a:lvl1pPr>
          </a:lstStyle>
          <a:p>
            <a:pPr lvl="0"/>
            <a:r>
              <a:rPr lang="en-US" noProof="0" dirty="0"/>
              <a:t>Click to Add Campaign Title</a:t>
            </a:r>
          </a:p>
        </p:txBody>
      </p:sp>
      <p:sp>
        <p:nvSpPr>
          <p:cNvPr id="8" name="Text Placeholder 7"/>
          <p:cNvSpPr>
            <a:spLocks noGrp="1"/>
          </p:cNvSpPr>
          <p:nvPr>
            <p:ph type="body" sz="quarter" idx="16"/>
          </p:nvPr>
        </p:nvSpPr>
        <p:spPr>
          <a:xfrm>
            <a:off x="6384925" y="2997746"/>
            <a:ext cx="5292725" cy="971550"/>
          </a:xfrm>
        </p:spPr>
        <p:txBody>
          <a:bodyPr lIns="385200" tIns="0" rIns="385200" bIns="385200" anchor="b" anchorCtr="0">
            <a:normAutofit/>
          </a:bodyPr>
          <a:lstStyle>
            <a:lvl1pPr marL="0" indent="0">
              <a:buNone/>
              <a:defRPr sz="1800" baseline="0">
                <a:solidFill>
                  <a:schemeClr val="bg1"/>
                </a:solidFill>
              </a:defRPr>
            </a:lvl1pPr>
          </a:lstStyle>
          <a:p>
            <a:pPr lvl="0"/>
            <a:endParaRPr lang="en-US" noProof="0" dirty="0"/>
          </a:p>
        </p:txBody>
      </p:sp>
      <p:sp>
        <p:nvSpPr>
          <p:cNvPr id="11" name="Picture Placeholder 10"/>
          <p:cNvSpPr>
            <a:spLocks noGrp="1"/>
          </p:cNvSpPr>
          <p:nvPr>
            <p:ph type="pic" sz="quarter" idx="17" hasCustomPrompt="1"/>
          </p:nvPr>
        </p:nvSpPr>
        <p:spPr>
          <a:xfrm>
            <a:off x="6386400" y="122400"/>
            <a:ext cx="5292725" cy="823913"/>
          </a:xfr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None/>
              <a:defRPr lang="nb-NO" sz="100" kern="1200">
                <a:solidFill>
                  <a:schemeClr val="accent1"/>
                </a:solidFill>
              </a:defRPr>
            </a:lvl1pPr>
          </a:lstStyle>
          <a:p>
            <a:pPr lvl="0" algn="ctr">
              <a:spcBef>
                <a:spcPct val="0"/>
              </a:spcBef>
            </a:pPr>
            <a:r>
              <a:rPr lang="en-US" noProof="0" dirty="0"/>
              <a:t> </a:t>
            </a:r>
          </a:p>
        </p:txBody>
      </p:sp>
    </p:spTree>
    <p:extLst>
      <p:ext uri="{BB962C8B-B14F-4D97-AF65-F5344CB8AC3E}">
        <p14:creationId xmlns:p14="http://schemas.microsoft.com/office/powerpoint/2010/main" val="21822545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mpaign Slide (Gra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BC0D00-5B15-4564-8BD7-EDE373328333}"/>
              </a:ext>
            </a:extLst>
          </p:cNvPr>
          <p:cNvSpPr/>
          <p:nvPr userDrawn="1"/>
        </p:nvSpPr>
        <p:spPr>
          <a:xfrm>
            <a:off x="1" y="6129338"/>
            <a:ext cx="12195174" cy="7302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859" tIns="54430" rIns="108859" bIns="54430" numCol="1" spcCol="0" rtlCol="0" fromWordArt="0" anchor="ctr" anchorCtr="0" forceAA="0" compatLnSpc="1">
            <a:prstTxWarp prst="textNoShape">
              <a:avLst/>
            </a:prstTxWarp>
            <a:noAutofit/>
          </a:bodyPr>
          <a:lstStyle/>
          <a:p>
            <a:pPr algn="ctr"/>
            <a:endParaRPr lang="en-GB" dirty="0"/>
          </a:p>
        </p:txBody>
      </p:sp>
      <p:sp>
        <p:nvSpPr>
          <p:cNvPr id="4" name="Picture Placeholder 3"/>
          <p:cNvSpPr>
            <a:spLocks noGrp="1"/>
          </p:cNvSpPr>
          <p:nvPr>
            <p:ph type="pic" sz="quarter" idx="12" hasCustomPrompt="1"/>
          </p:nvPr>
        </p:nvSpPr>
        <p:spPr>
          <a:xfrm>
            <a:off x="120682" y="944563"/>
            <a:ext cx="11955929" cy="5794997"/>
          </a:xfr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64000" tIns="180000" rIns="180000" bIns="180000" numCol="1" spcCol="0" rtlCol="0" fromWordArt="0" anchor="t" anchorCtr="0" forceAA="0" compatLnSpc="1">
            <a:prstTxWarp prst="textNoShape">
              <a:avLst/>
            </a:prstTxWarp>
            <a:noAutofit/>
          </a:bodyPr>
          <a:lstStyle>
            <a:lvl1pPr marL="0" indent="0" algn="l">
              <a:buNone/>
              <a:defRPr lang="en-US" sz="1800" kern="1200" dirty="0">
                <a:solidFill>
                  <a:schemeClr val="accent2"/>
                </a:solidFill>
              </a:defRPr>
            </a:lvl1pPr>
          </a:lstStyle>
          <a:p>
            <a:pPr lvl="0"/>
            <a:r>
              <a:rPr lang="en-US" noProof="0" dirty="0"/>
              <a:t>Click here and insert image from Templafy or click the icon to insert picture from your computer</a:t>
            </a:r>
          </a:p>
        </p:txBody>
      </p:sp>
      <p:sp>
        <p:nvSpPr>
          <p:cNvPr id="29698" name="Rectangle 2"/>
          <p:cNvSpPr>
            <a:spLocks noGrp="1" noChangeArrowheads="1"/>
          </p:cNvSpPr>
          <p:nvPr userDrawn="1">
            <p:ph type="ctrTitle" hasCustomPrompt="1"/>
          </p:nvPr>
        </p:nvSpPr>
        <p:spPr>
          <a:xfrm>
            <a:off x="516050" y="944564"/>
            <a:ext cx="5292000" cy="3024732"/>
          </a:xfrm>
          <a:solidFill>
            <a:schemeClr val="accent2">
              <a:alpha val="85000"/>
            </a:schemeClr>
          </a:solidFill>
          <a:ln>
            <a:noFill/>
          </a:ln>
        </p:spPr>
        <p:txBody>
          <a:bodyPr wrap="square" lIns="384077" tIns="384077" rIns="384077" bIns="384077" anchor="t" anchorCtr="0">
            <a:noAutofit/>
          </a:bodyPr>
          <a:lstStyle>
            <a:lvl1pPr>
              <a:defRPr sz="3200" baseline="0">
                <a:solidFill>
                  <a:schemeClr val="bg1"/>
                </a:solidFill>
              </a:defRPr>
            </a:lvl1pPr>
          </a:lstStyle>
          <a:p>
            <a:pPr lvl="0"/>
            <a:r>
              <a:rPr lang="en-US" noProof="0" dirty="0"/>
              <a:t>Click to Add Campaign Title</a:t>
            </a:r>
          </a:p>
        </p:txBody>
      </p:sp>
      <p:sp>
        <p:nvSpPr>
          <p:cNvPr id="8" name="Text Placeholder 7"/>
          <p:cNvSpPr>
            <a:spLocks noGrp="1"/>
          </p:cNvSpPr>
          <p:nvPr>
            <p:ph type="body" sz="quarter" idx="16"/>
          </p:nvPr>
        </p:nvSpPr>
        <p:spPr>
          <a:xfrm>
            <a:off x="516050" y="2997746"/>
            <a:ext cx="5292725" cy="971550"/>
          </a:xfrm>
        </p:spPr>
        <p:txBody>
          <a:bodyPr lIns="385200" tIns="0" rIns="385200" bIns="385200" anchor="b" anchorCtr="0">
            <a:normAutofit/>
          </a:bodyPr>
          <a:lstStyle>
            <a:lvl1pPr marL="0" indent="0">
              <a:buNone/>
              <a:defRPr sz="1800" baseline="0">
                <a:solidFill>
                  <a:schemeClr val="bg1"/>
                </a:solidFill>
              </a:defRPr>
            </a:lvl1pPr>
          </a:lstStyle>
          <a:p>
            <a:pPr lvl="0"/>
            <a:endParaRPr lang="en-US" noProof="0" dirty="0"/>
          </a:p>
        </p:txBody>
      </p:sp>
      <p:sp>
        <p:nvSpPr>
          <p:cNvPr id="11" name="Picture Placeholder 10"/>
          <p:cNvSpPr>
            <a:spLocks noGrp="1"/>
          </p:cNvSpPr>
          <p:nvPr>
            <p:ph type="pic" sz="quarter" idx="17" hasCustomPrompt="1"/>
          </p:nvPr>
        </p:nvSpPr>
        <p:spPr>
          <a:xfrm>
            <a:off x="516050" y="121605"/>
            <a:ext cx="5292725" cy="823913"/>
          </a:xfr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marL="0" indent="0" algn="l">
              <a:buNone/>
              <a:defRPr lang="nb-NO" sz="100" kern="1200">
                <a:solidFill>
                  <a:schemeClr val="accent2"/>
                </a:solidFill>
              </a:defRPr>
            </a:lvl1pPr>
          </a:lstStyle>
          <a:p>
            <a:pPr lvl="0" algn="ctr">
              <a:spcBef>
                <a:spcPct val="0"/>
              </a:spcBef>
            </a:pPr>
            <a:r>
              <a:rPr lang="en-US" noProof="0" dirty="0"/>
              <a:t> </a:t>
            </a:r>
          </a:p>
        </p:txBody>
      </p:sp>
    </p:spTree>
    <p:extLst>
      <p:ext uri="{BB962C8B-B14F-4D97-AF65-F5344CB8AC3E}">
        <p14:creationId xmlns:p14="http://schemas.microsoft.com/office/powerpoint/2010/main" val="26980131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ptop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1601E40-6196-4B59-99C7-3200E9AAEC50}"/>
              </a:ext>
            </a:extLst>
          </p:cNvPr>
          <p:cNvSpPr/>
          <p:nvPr userDrawn="1"/>
        </p:nvSpPr>
        <p:spPr>
          <a:xfrm>
            <a:off x="1" y="6129338"/>
            <a:ext cx="12195174" cy="7302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859" tIns="54430" rIns="108859" bIns="54430" numCol="1" spcCol="0" rtlCol="0" fromWordArt="0" anchor="ctr" anchorCtr="0" forceAA="0" compatLnSpc="1">
            <a:prstTxWarp prst="textNoShape">
              <a:avLst/>
            </a:prstTxWarp>
            <a:noAutofit/>
          </a:bodyPr>
          <a:lstStyle/>
          <a:p>
            <a:pPr algn="ctr"/>
            <a:endParaRPr lang="en-GB" dirty="0"/>
          </a:p>
        </p:txBody>
      </p:sp>
      <p:pic>
        <p:nvPicPr>
          <p:cNvPr id="5" name="Picture 4">
            <a:extLst>
              <a:ext uri="{FF2B5EF4-FFF2-40B4-BE49-F238E27FC236}">
                <a16:creationId xmlns:a16="http://schemas.microsoft.com/office/drawing/2014/main" id="{4E461F64-9970-46A5-B78B-A0A70720E55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2" t="1749" r="972" b="1753"/>
          <a:stretch/>
        </p:blipFill>
        <p:spPr>
          <a:xfrm>
            <a:off x="118671" y="120028"/>
            <a:ext cx="11957833" cy="6619340"/>
          </a:xfrm>
          <a:prstGeom prst="rect">
            <a:avLst/>
          </a:prstGeom>
        </p:spPr>
      </p:pic>
      <p:pic>
        <p:nvPicPr>
          <p:cNvPr id="15" name="Picture 14">
            <a:extLst>
              <a:ext uri="{FF2B5EF4-FFF2-40B4-BE49-F238E27FC236}">
                <a16:creationId xmlns:a16="http://schemas.microsoft.com/office/drawing/2014/main" id="{97FF45CE-E1DD-4902-A88C-117FD464B01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8666" t="6434" r="8076" b="3620"/>
          <a:stretch/>
        </p:blipFill>
        <p:spPr>
          <a:xfrm>
            <a:off x="1323582" y="386008"/>
            <a:ext cx="9614111" cy="5842353"/>
          </a:xfrm>
          <a:prstGeom prst="rect">
            <a:avLst/>
          </a:prstGeom>
        </p:spPr>
      </p:pic>
      <p:graphicFrame>
        <p:nvGraphicFramePr>
          <p:cNvPr id="2" name="Object 1" hidden="1">
            <a:extLst>
              <a:ext uri="{FF2B5EF4-FFF2-40B4-BE49-F238E27FC236}">
                <a16:creationId xmlns:a16="http://schemas.microsoft.com/office/drawing/2014/main" id="{60D2E42F-C2E7-4EAD-AA54-14F01104450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3" imgH="353" progId="TCLayout.ActiveDocument.1">
                  <p:embed/>
                </p:oleObj>
              </mc:Choice>
              <mc:Fallback>
                <p:oleObj name="think-cell Slide" r:id="rId5" imgW="353" imgH="353" progId="TCLayout.ActiveDocument.1">
                  <p:embed/>
                  <p:pic>
                    <p:nvPicPr>
                      <p:cNvPr id="2" name="Object 1" hidden="1">
                        <a:extLst>
                          <a:ext uri="{FF2B5EF4-FFF2-40B4-BE49-F238E27FC236}">
                            <a16:creationId xmlns:a16="http://schemas.microsoft.com/office/drawing/2014/main" id="{60D2E42F-C2E7-4EAD-AA54-14F01104450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Picture Placeholder 6"/>
          <p:cNvSpPr>
            <a:spLocks noGrp="1"/>
          </p:cNvSpPr>
          <p:nvPr>
            <p:ph type="pic" sz="quarter" idx="13" hasCustomPrompt="1"/>
          </p:nvPr>
        </p:nvSpPr>
        <p:spPr>
          <a:xfrm>
            <a:off x="2674262" y="953508"/>
            <a:ext cx="6850800" cy="4284000"/>
          </a:xfrm>
          <a:solidFill>
            <a:schemeClr val="accent6"/>
          </a:solidFill>
        </p:spPr>
        <p:txBody>
          <a:bodyPr lIns="180000" tIns="180000" rIns="180000" bIns="180000" anchor="t" anchorCtr="0">
            <a:normAutofit/>
          </a:bodyPr>
          <a:lstStyle>
            <a:lvl1pPr marL="0" marR="0" indent="0" algn="l" defTabSz="1219444" rtl="0" eaLnBrk="1" fontAlgn="base" latinLnBrk="0" hangingPunct="1">
              <a:lnSpc>
                <a:spcPct val="100000"/>
              </a:lnSpc>
              <a:spcBef>
                <a:spcPct val="30000"/>
              </a:spcBef>
              <a:spcAft>
                <a:spcPct val="0"/>
              </a:spcAft>
              <a:buClr>
                <a:srgbClr val="003145"/>
              </a:buClr>
              <a:buSzPct val="85000"/>
              <a:buFontTx/>
              <a:buNone/>
              <a:tabLst/>
              <a:defRPr sz="1800" b="0">
                <a:solidFill>
                  <a:schemeClr val="accent2"/>
                </a:solidFill>
              </a:defRPr>
            </a:lvl1pPr>
          </a:lstStyle>
          <a:p>
            <a:pPr lvl="0"/>
            <a:r>
              <a:rPr lang="en-US" noProof="0" dirty="0"/>
              <a:t>Click here and insert image from Templafy or click the icon to insert picture from your computer</a:t>
            </a:r>
          </a:p>
        </p:txBody>
      </p:sp>
      <p:sp>
        <p:nvSpPr>
          <p:cNvPr id="4" name="Picture Placeholder 3"/>
          <p:cNvSpPr>
            <a:spLocks noGrp="1"/>
          </p:cNvSpPr>
          <p:nvPr>
            <p:ph type="pic" sz="quarter" idx="21"/>
          </p:nvPr>
        </p:nvSpPr>
        <p:spPr>
          <a:xfrm>
            <a:off x="10287151" y="6418378"/>
            <a:ext cx="1382400" cy="192851"/>
          </a:xfrm>
          <a:blipFill>
            <a:blip r:embed="rId7" cstate="print">
              <a:extLst>
                <a:ext uri="{28A0092B-C50C-407E-A947-70E740481C1C}">
                  <a14:useLocalDpi xmlns:a14="http://schemas.microsoft.com/office/drawing/2010/main" val="0"/>
                </a:ext>
              </a:extLst>
            </a:blip>
            <a:stretch>
              <a:fillRect/>
            </a:stretch>
          </a:blipFill>
        </p:spPr>
        <p:txBody>
          <a:bodyPr>
            <a:noAutofit/>
          </a:bodyPr>
          <a:lstStyle>
            <a:lvl1pPr marL="0" indent="0">
              <a:buNone/>
              <a:defRPr sz="100">
                <a:solidFill>
                  <a:schemeClr val="accent6"/>
                </a:solidFill>
              </a:defRPr>
            </a:lvl1pPr>
          </a:lstStyle>
          <a:p>
            <a:r>
              <a:rPr lang="en-US" noProof="0" dirty="0"/>
              <a:t>Click icon to add picture</a:t>
            </a:r>
          </a:p>
        </p:txBody>
      </p:sp>
      <p:sp>
        <p:nvSpPr>
          <p:cNvPr id="11" name="Title 8">
            <a:extLst>
              <a:ext uri="{FF2B5EF4-FFF2-40B4-BE49-F238E27FC236}">
                <a16:creationId xmlns:a16="http://schemas.microsoft.com/office/drawing/2014/main" id="{5C24AEC2-572A-456F-AC98-86135954B992}"/>
              </a:ext>
            </a:extLst>
          </p:cNvPr>
          <p:cNvSpPr>
            <a:spLocks noGrp="1"/>
          </p:cNvSpPr>
          <p:nvPr>
            <p:ph type="title" hasCustomPrompt="1"/>
          </p:nvPr>
        </p:nvSpPr>
        <p:spPr>
          <a:xfrm>
            <a:off x="1633091" y="2671473"/>
            <a:ext cx="3744000" cy="855958"/>
          </a:xfrm>
          <a:solidFill>
            <a:schemeClr val="accent1">
              <a:alpha val="90000"/>
            </a:schemeClr>
          </a:solidFill>
        </p:spPr>
        <p:txBody>
          <a:bodyPr wrap="none" lIns="216000" tIns="180000" rIns="180000" bIns="180000">
            <a:spAutoFit/>
          </a:bodyPr>
          <a:lstStyle>
            <a:lvl1pPr>
              <a:defRPr>
                <a:solidFill>
                  <a:schemeClr val="bg1"/>
                </a:solidFill>
              </a:defRPr>
            </a:lvl1pPr>
          </a:lstStyle>
          <a:p>
            <a:r>
              <a:rPr lang="en-US" noProof="0" dirty="0"/>
              <a:t>Click to Add Title</a:t>
            </a:r>
          </a:p>
        </p:txBody>
      </p:sp>
    </p:spTree>
    <p:extLst>
      <p:ext uri="{BB962C8B-B14F-4D97-AF65-F5344CB8AC3E}">
        <p14:creationId xmlns:p14="http://schemas.microsoft.com/office/powerpoint/2010/main" val="3472877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Date Placeholder 12"/>
          <p:cNvSpPr>
            <a:spLocks noGrp="1"/>
          </p:cNvSpPr>
          <p:nvPr>
            <p:ph type="dt" sz="half" idx="10"/>
          </p:nvPr>
        </p:nvSpPr>
        <p:spPr/>
        <p:txBody>
          <a:bodyPr/>
          <a:lstStyle/>
          <a:p>
            <a:pPr>
              <a:defRPr/>
            </a:pPr>
            <a:fld id="{C2D65A83-2867-4D7F-9A00-F30195D24B1E}" type="datetime4">
              <a:rPr lang="en-US" noProof="0" smtClean="0"/>
              <a:t>January 30, 2023</a:t>
            </a:fld>
            <a:endParaRPr lang="en-US" noProof="0" dirty="0"/>
          </a:p>
        </p:txBody>
      </p:sp>
      <p:sp>
        <p:nvSpPr>
          <p:cNvPr id="14" name="Footer Placeholder 13"/>
          <p:cNvSpPr>
            <a:spLocks noGrp="1"/>
          </p:cNvSpPr>
          <p:nvPr>
            <p:ph type="ftr" sz="quarter" idx="11"/>
          </p:nvPr>
        </p:nvSpPr>
        <p:spPr/>
        <p:txBody>
          <a:bodyPr/>
          <a:lstStyle/>
          <a:p>
            <a:pPr>
              <a:defRPr/>
            </a:pPr>
            <a:endParaRPr lang="en-US" noProof="0" dirty="0"/>
          </a:p>
        </p:txBody>
      </p:sp>
      <p:sp>
        <p:nvSpPr>
          <p:cNvPr id="15" name="Slide Number Placeholder 14"/>
          <p:cNvSpPr>
            <a:spLocks noGrp="1"/>
          </p:cNvSpPr>
          <p:nvPr>
            <p:ph type="sldNum" sz="quarter" idx="12"/>
          </p:nvPr>
        </p:nvSpPr>
        <p:spPr/>
        <p:txBody>
          <a:bodyPr/>
          <a:lstStyle/>
          <a:p>
            <a:pPr>
              <a:defRPr/>
            </a:pPr>
            <a:r>
              <a:rPr lang="en-US" noProof="0" dirty="0"/>
              <a:t>Slide </a:t>
            </a:r>
            <a:fld id="{925E5FCC-3EDC-4D23-8FBB-014909B7681F}" type="slidenum">
              <a:rPr lang="en-US" noProof="0" smtClean="0"/>
              <a:pPr>
                <a:defRPr/>
              </a:pPr>
              <a:t>‹#›</a:t>
            </a:fld>
            <a:r>
              <a:rPr lang="en-US" noProof="0" dirty="0"/>
              <a:t> </a:t>
            </a:r>
          </a:p>
        </p:txBody>
      </p:sp>
      <p:sp>
        <p:nvSpPr>
          <p:cNvPr id="3" name="Title 2"/>
          <p:cNvSpPr>
            <a:spLocks noGrp="1"/>
          </p:cNvSpPr>
          <p:nvPr>
            <p:ph type="title" hasCustomPrompt="1"/>
          </p:nvPr>
        </p:nvSpPr>
        <p:spPr/>
        <p:txBody>
          <a:bodyPr/>
          <a:lstStyle>
            <a:lvl1pPr>
              <a:defRPr/>
            </a:lvl1pPr>
          </a:lstStyle>
          <a:p>
            <a:r>
              <a:rPr lang="en-US" noProof="0" dirty="0"/>
              <a:t>Click to Add Title</a:t>
            </a:r>
          </a:p>
        </p:txBody>
      </p:sp>
    </p:spTree>
    <p:extLst>
      <p:ext uri="{BB962C8B-B14F-4D97-AF65-F5344CB8AC3E}">
        <p14:creationId xmlns:p14="http://schemas.microsoft.com/office/powerpoint/2010/main" val="33915972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Phone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
        <p:nvSpPr>
          <p:cNvPr id="9" name="Content Placeholder 2"/>
          <p:cNvSpPr>
            <a:spLocks noGrp="1"/>
          </p:cNvSpPr>
          <p:nvPr>
            <p:ph sz="quarter" idx="18"/>
          </p:nvPr>
        </p:nvSpPr>
        <p:spPr>
          <a:xfrm>
            <a:off x="518399" y="1221600"/>
            <a:ext cx="7811435" cy="489698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Date Placeholder 2"/>
          <p:cNvSpPr>
            <a:spLocks noGrp="1"/>
          </p:cNvSpPr>
          <p:nvPr>
            <p:ph type="dt" sz="half" idx="15"/>
          </p:nvPr>
        </p:nvSpPr>
        <p:spPr/>
        <p:txBody>
          <a:bodyPr/>
          <a:lstStyle/>
          <a:p>
            <a:pPr>
              <a:defRPr/>
            </a:pPr>
            <a:fld id="{9FED7169-6050-4924-A0AB-B0F3514B234A}" type="datetime4">
              <a:rPr lang="en-US" noProof="0" smtClean="0"/>
              <a:t>January 30, 2023</a:t>
            </a:fld>
            <a:endParaRPr lang="en-US" noProof="0" dirty="0"/>
          </a:p>
        </p:txBody>
      </p:sp>
      <p:sp>
        <p:nvSpPr>
          <p:cNvPr id="4" name="Footer Placeholder 3"/>
          <p:cNvSpPr>
            <a:spLocks noGrp="1"/>
          </p:cNvSpPr>
          <p:nvPr>
            <p:ph type="ftr" sz="quarter" idx="16"/>
          </p:nvPr>
        </p:nvSpPr>
        <p:spPr/>
        <p:txBody>
          <a:bodyPr/>
          <a:lstStyle/>
          <a:p>
            <a:pPr>
              <a:defRPr/>
            </a:pPr>
            <a:endParaRPr lang="en-US" noProof="0" dirty="0"/>
          </a:p>
        </p:txBody>
      </p:sp>
      <p:sp>
        <p:nvSpPr>
          <p:cNvPr id="10" name="Slide Number Placeholder 9"/>
          <p:cNvSpPr>
            <a:spLocks noGrp="1"/>
          </p:cNvSpPr>
          <p:nvPr>
            <p:ph type="sldNum" sz="quarter" idx="17"/>
          </p:nvPr>
        </p:nvSpPr>
        <p:spPr/>
        <p:txBody>
          <a:bodyPr/>
          <a:lstStyle/>
          <a:p>
            <a:pPr>
              <a:defRPr/>
            </a:pPr>
            <a:r>
              <a:rPr lang="en-US" noProof="0" dirty="0"/>
              <a:t>Slide </a:t>
            </a:r>
            <a:fld id="{925E5FCC-3EDC-4D23-8FBB-014909B7681F}" type="slidenum">
              <a:rPr lang="en-US" noProof="0" smtClean="0"/>
              <a:pPr>
                <a:defRPr/>
              </a:pPr>
              <a:t>‹#›</a:t>
            </a:fld>
            <a:r>
              <a:rPr lang="en-US" noProof="0" dirty="0"/>
              <a:t> </a:t>
            </a:r>
          </a:p>
        </p:txBody>
      </p:sp>
      <p:pic>
        <p:nvPicPr>
          <p:cNvPr id="8" name="Picture 7">
            <a:extLst>
              <a:ext uri="{FF2B5EF4-FFF2-40B4-BE49-F238E27FC236}">
                <a16:creationId xmlns:a16="http://schemas.microsoft.com/office/drawing/2014/main" id="{3B80F09A-2500-47AE-90EC-9E6A0F49BE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95374" y="1107766"/>
            <a:ext cx="2639447" cy="5726596"/>
          </a:xfrm>
          <a:prstGeom prst="rect">
            <a:avLst/>
          </a:prstGeom>
        </p:spPr>
      </p:pic>
      <p:sp>
        <p:nvSpPr>
          <p:cNvPr id="11" name="Picture Placeholder 6">
            <a:extLst>
              <a:ext uri="{FF2B5EF4-FFF2-40B4-BE49-F238E27FC236}">
                <a16:creationId xmlns:a16="http://schemas.microsoft.com/office/drawing/2014/main" id="{859B59D8-2664-457D-93FC-AD364E751A70}"/>
              </a:ext>
            </a:extLst>
          </p:cNvPr>
          <p:cNvSpPr>
            <a:spLocks noGrp="1"/>
          </p:cNvSpPr>
          <p:nvPr>
            <p:ph type="pic" sz="quarter" idx="22" hasCustomPrompt="1"/>
          </p:nvPr>
        </p:nvSpPr>
        <p:spPr>
          <a:xfrm>
            <a:off x="9474462" y="1843778"/>
            <a:ext cx="2070000" cy="3679200"/>
          </a:xfrm>
          <a:solidFill>
            <a:schemeClr val="accent6"/>
          </a:solidFill>
        </p:spPr>
        <p:txBody>
          <a:bodyPr lIns="180000" tIns="180000" rIns="180000" bIns="180000" anchor="t" anchorCtr="0">
            <a:normAutofit/>
          </a:bodyPr>
          <a:lstStyle>
            <a:lvl1pPr marL="0" marR="0" indent="0" algn="l" defTabSz="1219444" rtl="0" eaLnBrk="1" fontAlgn="base" latinLnBrk="0" hangingPunct="1">
              <a:lnSpc>
                <a:spcPct val="100000"/>
              </a:lnSpc>
              <a:spcBef>
                <a:spcPct val="30000"/>
              </a:spcBef>
              <a:spcAft>
                <a:spcPct val="0"/>
              </a:spcAft>
              <a:buClr>
                <a:srgbClr val="003145"/>
              </a:buClr>
              <a:buSzPct val="85000"/>
              <a:buFontTx/>
              <a:buNone/>
              <a:tabLst/>
              <a:defRPr sz="1600" b="0">
                <a:solidFill>
                  <a:schemeClr val="accent2"/>
                </a:solidFill>
              </a:defRPr>
            </a:lvl1pPr>
          </a:lstStyle>
          <a:p>
            <a:pPr lvl="0"/>
            <a:r>
              <a:rPr lang="en-US" noProof="0" dirty="0"/>
              <a:t>Click here and insert image from Templafy or click the icon to insert picture from your computer</a:t>
            </a:r>
          </a:p>
        </p:txBody>
      </p:sp>
    </p:spTree>
    <p:extLst>
      <p:ext uri="{BB962C8B-B14F-4D97-AF65-F5344CB8AC3E}">
        <p14:creationId xmlns:p14="http://schemas.microsoft.com/office/powerpoint/2010/main" val="2372200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ject Referen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
        <p:nvSpPr>
          <p:cNvPr id="8" name="Content Placeholder 2"/>
          <p:cNvSpPr>
            <a:spLocks noGrp="1"/>
          </p:cNvSpPr>
          <p:nvPr>
            <p:ph sz="quarter" idx="14"/>
          </p:nvPr>
        </p:nvSpPr>
        <p:spPr>
          <a:xfrm>
            <a:off x="6998207" y="1233488"/>
            <a:ext cx="4680000" cy="2268314"/>
          </a:xfrm>
        </p:spPr>
        <p:txBody>
          <a:bodyPr>
            <a:normAutofit/>
          </a:bodyPr>
          <a:lstStyle>
            <a:lvl1pPr marL="0" indent="0">
              <a:buNone/>
              <a:defRPr sz="2400"/>
            </a:lvl1pPr>
          </a:lstStyle>
          <a:p>
            <a:pPr lvl="0"/>
            <a:r>
              <a:rPr lang="en-US" noProof="0" dirty="0"/>
              <a:t>Click to edit Master text styles</a:t>
            </a:r>
          </a:p>
        </p:txBody>
      </p:sp>
      <p:sp>
        <p:nvSpPr>
          <p:cNvPr id="7" name="Picture Placeholder 3"/>
          <p:cNvSpPr>
            <a:spLocks noGrp="1"/>
          </p:cNvSpPr>
          <p:nvPr>
            <p:ph type="pic" sz="quarter" idx="13" hasCustomPrompt="1"/>
          </p:nvPr>
        </p:nvSpPr>
        <p:spPr>
          <a:xfrm>
            <a:off x="518400" y="1233487"/>
            <a:ext cx="5857739" cy="4883895"/>
          </a:xfrm>
          <a:prstGeom prst="rect">
            <a:avLst/>
          </a:prstGeom>
          <a:solidFill>
            <a:schemeClr val="accent6"/>
          </a:solidFill>
          <a:ln w="6350">
            <a:solidFill>
              <a:schemeClr val="accent2"/>
            </a:solidFill>
          </a:ln>
          <a:effectLst/>
        </p:spPr>
        <p:txBody>
          <a:bodyPr lIns="180000" tIns="180000" rIns="180000" bIns="180000">
            <a:normAutofit/>
          </a:bodyPr>
          <a:lstStyle>
            <a:lvl1pPr marL="0" indent="0" algn="l">
              <a:buNone/>
              <a:defRPr lang="en-GB" sz="1800">
                <a:solidFill>
                  <a:schemeClr val="accent2"/>
                </a:solidFill>
              </a:defRPr>
            </a:lvl1pPr>
          </a:lstStyle>
          <a:p>
            <a:pPr lvl="0"/>
            <a:r>
              <a:rPr lang="en-US" noProof="0" dirty="0"/>
              <a:t>Click here and insert image from Templafy or click the icon to insert picture from your computer</a:t>
            </a:r>
          </a:p>
        </p:txBody>
      </p:sp>
      <p:sp>
        <p:nvSpPr>
          <p:cNvPr id="3" name="Date Placeholder 2"/>
          <p:cNvSpPr>
            <a:spLocks noGrp="1"/>
          </p:cNvSpPr>
          <p:nvPr>
            <p:ph type="dt" sz="half" idx="15"/>
          </p:nvPr>
        </p:nvSpPr>
        <p:spPr/>
        <p:txBody>
          <a:bodyPr/>
          <a:lstStyle/>
          <a:p>
            <a:pPr>
              <a:defRPr/>
            </a:pPr>
            <a:fld id="{28162E50-2324-4DC2-BFD6-D6E203FB4234}" type="datetime4">
              <a:rPr lang="en-US" noProof="0" smtClean="0"/>
              <a:t>January 30, 2023</a:t>
            </a:fld>
            <a:endParaRPr lang="en-US" noProof="0" dirty="0"/>
          </a:p>
        </p:txBody>
      </p:sp>
      <p:sp>
        <p:nvSpPr>
          <p:cNvPr id="4" name="Footer Placeholder 3"/>
          <p:cNvSpPr>
            <a:spLocks noGrp="1"/>
          </p:cNvSpPr>
          <p:nvPr>
            <p:ph type="ftr" sz="quarter" idx="16"/>
          </p:nvPr>
        </p:nvSpPr>
        <p:spPr/>
        <p:txBody>
          <a:bodyPr/>
          <a:lstStyle/>
          <a:p>
            <a:pPr>
              <a:defRPr/>
            </a:pPr>
            <a:endParaRPr lang="en-US" noProof="0" dirty="0"/>
          </a:p>
        </p:txBody>
      </p:sp>
      <p:sp>
        <p:nvSpPr>
          <p:cNvPr id="10" name="Slide Number Placeholder 9"/>
          <p:cNvSpPr>
            <a:spLocks noGrp="1"/>
          </p:cNvSpPr>
          <p:nvPr>
            <p:ph type="sldNum" sz="quarter" idx="17"/>
          </p:nvPr>
        </p:nvSpPr>
        <p:spPr/>
        <p:txBody>
          <a:bodyPr/>
          <a:lstStyle/>
          <a:p>
            <a:pPr>
              <a:defRPr/>
            </a:pPr>
            <a:r>
              <a:rPr lang="en-US" noProof="0" dirty="0"/>
              <a:t>Slide </a:t>
            </a:r>
            <a:fld id="{925E5FCC-3EDC-4D23-8FBB-014909B7681F}" type="slidenum">
              <a:rPr lang="en-US" noProof="0" smtClean="0"/>
              <a:pPr>
                <a:defRPr/>
              </a:pPr>
              <a:t>‹#›</a:t>
            </a:fld>
            <a:r>
              <a:rPr lang="en-US" noProof="0" dirty="0"/>
              <a:t> </a:t>
            </a:r>
          </a:p>
        </p:txBody>
      </p:sp>
      <p:sp>
        <p:nvSpPr>
          <p:cNvPr id="11" name="Picture Placeholder 8"/>
          <p:cNvSpPr>
            <a:spLocks noGrp="1"/>
          </p:cNvSpPr>
          <p:nvPr>
            <p:ph type="pic" sz="quarter" idx="18" hasCustomPrompt="1"/>
          </p:nvPr>
        </p:nvSpPr>
        <p:spPr>
          <a:xfrm>
            <a:off x="118383" y="3974383"/>
            <a:ext cx="403200" cy="1471635"/>
          </a:xfrm>
          <a:solidFill>
            <a:schemeClr val="accent1"/>
          </a:solidFill>
        </p:spPr>
        <p:txBody>
          <a:bodyPr>
            <a:normAutofit/>
          </a:bodyPr>
          <a:lstStyle>
            <a:lvl1pPr marL="0" indent="0">
              <a:buNone/>
              <a:defRPr sz="100">
                <a:solidFill>
                  <a:schemeClr val="accent1"/>
                </a:solidFill>
              </a:defRPr>
            </a:lvl1pPr>
          </a:lstStyle>
          <a:p>
            <a:r>
              <a:rPr lang="en-US" noProof="0" dirty="0"/>
              <a:t> </a:t>
            </a:r>
          </a:p>
        </p:txBody>
      </p:sp>
      <p:sp>
        <p:nvSpPr>
          <p:cNvPr id="24" name="Picture Placeholder 8"/>
          <p:cNvSpPr>
            <a:spLocks noGrp="1"/>
          </p:cNvSpPr>
          <p:nvPr>
            <p:ph type="pic" sz="quarter" idx="23" hasCustomPrompt="1"/>
          </p:nvPr>
        </p:nvSpPr>
        <p:spPr>
          <a:xfrm>
            <a:off x="518400" y="3974383"/>
            <a:ext cx="5292725" cy="1471635"/>
          </a:xfrm>
          <a:solidFill>
            <a:schemeClr val="accent1">
              <a:alpha val="85000"/>
            </a:schemeClr>
          </a:solidFill>
        </p:spPr>
        <p:txBody>
          <a:bodyPr>
            <a:normAutofit/>
          </a:bodyPr>
          <a:lstStyle>
            <a:lvl1pPr marL="0" indent="0">
              <a:buNone/>
              <a:defRPr sz="100">
                <a:solidFill>
                  <a:schemeClr val="accent1"/>
                </a:solidFill>
              </a:defRPr>
            </a:lvl1pPr>
          </a:lstStyle>
          <a:p>
            <a:r>
              <a:rPr lang="en-US" noProof="0" dirty="0"/>
              <a:t> </a:t>
            </a:r>
          </a:p>
        </p:txBody>
      </p:sp>
      <p:sp>
        <p:nvSpPr>
          <p:cNvPr id="6" name="Text Placeholder 5"/>
          <p:cNvSpPr>
            <a:spLocks noGrp="1"/>
          </p:cNvSpPr>
          <p:nvPr>
            <p:ph type="body" sz="quarter" idx="19" hasCustomPrompt="1"/>
          </p:nvPr>
        </p:nvSpPr>
        <p:spPr>
          <a:xfrm>
            <a:off x="904698" y="4321581"/>
            <a:ext cx="1908053" cy="432000"/>
          </a:xfrm>
        </p:spPr>
        <p:txBody>
          <a:bodyPr wrap="none" anchor="ctr" anchorCtr="0">
            <a:noAutofit/>
          </a:bodyPr>
          <a:lstStyle>
            <a:lvl1pPr marL="0" indent="0">
              <a:buNone/>
              <a:defRPr sz="4400" b="1">
                <a:solidFill>
                  <a:schemeClr val="accent3"/>
                </a:solidFill>
                <a:latin typeface="Arial Black" panose="020B0A04020102020204" pitchFamily="34" charset="0"/>
              </a:defRPr>
            </a:lvl1pPr>
          </a:lstStyle>
          <a:p>
            <a:pPr lvl="0"/>
            <a:r>
              <a:rPr lang="en-US" noProof="0" dirty="0"/>
              <a:t>X,XXX</a:t>
            </a:r>
          </a:p>
        </p:txBody>
      </p:sp>
      <p:sp>
        <p:nvSpPr>
          <p:cNvPr id="13" name="Text Placeholder 12"/>
          <p:cNvSpPr>
            <a:spLocks noGrp="1"/>
          </p:cNvSpPr>
          <p:nvPr>
            <p:ph type="body" sz="quarter" idx="20" hasCustomPrompt="1"/>
          </p:nvPr>
        </p:nvSpPr>
        <p:spPr>
          <a:xfrm>
            <a:off x="904699" y="4853019"/>
            <a:ext cx="1908051" cy="252000"/>
          </a:xfrm>
        </p:spPr>
        <p:txBody>
          <a:bodyPr wrap="square" anchor="t" anchorCtr="0">
            <a:noAutofit/>
          </a:bodyPr>
          <a:lstStyle>
            <a:lvl1pPr marL="0" indent="0">
              <a:buNone/>
              <a:defRPr sz="900" b="1" cap="all" baseline="0">
                <a:solidFill>
                  <a:schemeClr val="bg1"/>
                </a:solidFill>
              </a:defRPr>
            </a:lvl1pPr>
          </a:lstStyle>
          <a:p>
            <a:pPr lvl="0"/>
            <a:r>
              <a:rPr lang="en-US" noProof="0" dirty="0"/>
              <a:t>FAST FACT</a:t>
            </a:r>
          </a:p>
        </p:txBody>
      </p:sp>
      <p:sp>
        <p:nvSpPr>
          <p:cNvPr id="22" name="Text Placeholder 5"/>
          <p:cNvSpPr>
            <a:spLocks noGrp="1"/>
          </p:cNvSpPr>
          <p:nvPr>
            <p:ph type="body" sz="quarter" idx="21" hasCustomPrompt="1"/>
          </p:nvPr>
        </p:nvSpPr>
        <p:spPr>
          <a:xfrm>
            <a:off x="3511019" y="4321581"/>
            <a:ext cx="1908053" cy="432000"/>
          </a:xfrm>
        </p:spPr>
        <p:txBody>
          <a:bodyPr wrap="none" anchor="ctr" anchorCtr="0">
            <a:noAutofit/>
          </a:bodyPr>
          <a:lstStyle>
            <a:lvl1pPr marL="0" indent="0">
              <a:buNone/>
              <a:defRPr sz="4400" b="1">
                <a:solidFill>
                  <a:schemeClr val="accent3"/>
                </a:solidFill>
                <a:latin typeface="Arial Black" panose="020B0A04020102020204" pitchFamily="34" charset="0"/>
              </a:defRPr>
            </a:lvl1pPr>
          </a:lstStyle>
          <a:p>
            <a:pPr lvl="0"/>
            <a:r>
              <a:rPr lang="en-US" noProof="0" dirty="0"/>
              <a:t>X,XXX</a:t>
            </a:r>
          </a:p>
        </p:txBody>
      </p:sp>
      <p:sp>
        <p:nvSpPr>
          <p:cNvPr id="23" name="Text Placeholder 12"/>
          <p:cNvSpPr>
            <a:spLocks noGrp="1"/>
          </p:cNvSpPr>
          <p:nvPr>
            <p:ph type="body" sz="quarter" idx="22" hasCustomPrompt="1"/>
          </p:nvPr>
        </p:nvSpPr>
        <p:spPr>
          <a:xfrm>
            <a:off x="3511020" y="4853019"/>
            <a:ext cx="1908051" cy="252000"/>
          </a:xfrm>
        </p:spPr>
        <p:txBody>
          <a:bodyPr wrap="square" anchor="t" anchorCtr="0">
            <a:noAutofit/>
          </a:bodyPr>
          <a:lstStyle>
            <a:lvl1pPr marL="0" indent="0">
              <a:buNone/>
              <a:defRPr sz="900" b="1" cap="all" baseline="0">
                <a:solidFill>
                  <a:schemeClr val="bg1"/>
                </a:solidFill>
              </a:defRPr>
            </a:lvl1pPr>
          </a:lstStyle>
          <a:p>
            <a:pPr lvl="0"/>
            <a:r>
              <a:rPr lang="en-US" noProof="0" dirty="0"/>
              <a:t>FAST FACT</a:t>
            </a:r>
          </a:p>
        </p:txBody>
      </p:sp>
      <p:sp>
        <p:nvSpPr>
          <p:cNvPr id="33" name="Text Placeholder 32"/>
          <p:cNvSpPr>
            <a:spLocks noGrp="1"/>
          </p:cNvSpPr>
          <p:nvPr>
            <p:ph type="body" sz="quarter" idx="24" hasCustomPrompt="1"/>
          </p:nvPr>
        </p:nvSpPr>
        <p:spPr>
          <a:xfrm>
            <a:off x="6997700" y="3969855"/>
            <a:ext cx="4680000" cy="2138846"/>
          </a:xfrm>
          <a:solidFill>
            <a:schemeClr val="accent6"/>
          </a:solidFill>
        </p:spPr>
        <p:txBody>
          <a:bodyPr lIns="252000" tIns="180000" rIns="252000" bIns="252000">
            <a:noAutofit/>
          </a:bodyPr>
          <a:lstStyle>
            <a:lvl1pPr marL="0" indent="0">
              <a:lnSpc>
                <a:spcPct val="100000"/>
              </a:lnSpc>
              <a:spcBef>
                <a:spcPts val="0"/>
              </a:spcBef>
              <a:spcAft>
                <a:spcPts val="600"/>
              </a:spcAft>
              <a:buNone/>
              <a:defRPr sz="1800"/>
            </a:lvl1pPr>
          </a:lstStyle>
          <a:p>
            <a:pPr marL="0" indent="0">
              <a:spcAft>
                <a:spcPts val="800"/>
              </a:spcAft>
              <a:buNone/>
            </a:pPr>
            <a:r>
              <a:rPr lang="en-US" sz="2000" b="1" noProof="0" dirty="0">
                <a:solidFill>
                  <a:schemeClr val="accent1"/>
                </a:solidFill>
              </a:rPr>
              <a:t>Customer: </a:t>
            </a:r>
            <a:r>
              <a:rPr lang="en-US" sz="2000" b="0" noProof="0" dirty="0">
                <a:solidFill>
                  <a:schemeClr val="tx1"/>
                </a:solidFill>
              </a:rPr>
              <a:t>Client </a:t>
            </a:r>
            <a:r>
              <a:rPr lang="en-US" sz="2000" b="0" baseline="0" noProof="0" dirty="0">
                <a:solidFill>
                  <a:schemeClr val="tx1"/>
                </a:solidFill>
              </a:rPr>
              <a:t>Name Inc.</a:t>
            </a:r>
            <a:endParaRPr lang="en-US" sz="2000" noProof="0" dirty="0"/>
          </a:p>
          <a:p>
            <a:pPr marL="0" indent="0">
              <a:spcAft>
                <a:spcPts val="800"/>
              </a:spcAft>
              <a:buNone/>
            </a:pPr>
            <a:r>
              <a:rPr lang="en-US" sz="2000" b="1" noProof="0" dirty="0">
                <a:solidFill>
                  <a:schemeClr val="accent1"/>
                </a:solidFill>
              </a:rPr>
              <a:t>Scope: </a:t>
            </a:r>
            <a:r>
              <a:rPr lang="en-US" sz="2000" noProof="0" dirty="0"/>
              <a:t>Add relevant</a:t>
            </a:r>
            <a:r>
              <a:rPr lang="en-US" sz="2000" baseline="0" noProof="0" dirty="0"/>
              <a:t> </a:t>
            </a:r>
            <a:r>
              <a:rPr lang="en-US" sz="2000" noProof="0" dirty="0"/>
              <a:t>products</a:t>
            </a:r>
            <a:r>
              <a:rPr lang="en-US" sz="2000" baseline="0" noProof="0" dirty="0"/>
              <a:t> and services (high-level) </a:t>
            </a:r>
          </a:p>
          <a:p>
            <a:pPr marL="0" indent="0">
              <a:spcAft>
                <a:spcPts val="800"/>
              </a:spcAft>
              <a:buNone/>
            </a:pPr>
            <a:r>
              <a:rPr lang="en-US" sz="2000" b="1" noProof="0" dirty="0">
                <a:solidFill>
                  <a:schemeClr val="accent1"/>
                </a:solidFill>
              </a:rPr>
              <a:t>Time frame: </a:t>
            </a:r>
            <a:r>
              <a:rPr lang="en-US" sz="2000" noProof="0" dirty="0"/>
              <a:t>20xx – 20xx</a:t>
            </a:r>
          </a:p>
        </p:txBody>
      </p:sp>
    </p:spTree>
    <p:extLst>
      <p:ext uri="{BB962C8B-B14F-4D97-AF65-F5344CB8AC3E}">
        <p14:creationId xmlns:p14="http://schemas.microsoft.com/office/powerpoint/2010/main" val="23439865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untry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06C9B2E6-70B0-47E8-B7D4-25EFDBA89157}" type="datetime4">
              <a:rPr lang="en-US" noProof="0" smtClean="0"/>
              <a:t>January 30, 2023</a:t>
            </a:fld>
            <a:endParaRPr lang="en-US" noProof="0" dirty="0"/>
          </a:p>
        </p:txBody>
      </p:sp>
      <p:sp>
        <p:nvSpPr>
          <p:cNvPr id="4" name="Footer Placeholder 3"/>
          <p:cNvSpPr>
            <a:spLocks noGrp="1"/>
          </p:cNvSpPr>
          <p:nvPr>
            <p:ph type="ftr" sz="quarter" idx="11"/>
          </p:nvPr>
        </p:nvSpPr>
        <p:spPr/>
        <p:txBody>
          <a:bodyPr/>
          <a:lstStyle/>
          <a:p>
            <a:pPr>
              <a:defRPr/>
            </a:pPr>
            <a:endParaRPr lang="en-US" noProof="0" dirty="0"/>
          </a:p>
        </p:txBody>
      </p:sp>
      <p:sp>
        <p:nvSpPr>
          <p:cNvPr id="5" name="Slide Number Placeholder 4"/>
          <p:cNvSpPr>
            <a:spLocks noGrp="1"/>
          </p:cNvSpPr>
          <p:nvPr>
            <p:ph type="sldNum" sz="quarter" idx="12"/>
          </p:nvPr>
        </p:nvSpPr>
        <p:spPr/>
        <p:txBody>
          <a:bodyPr/>
          <a:lstStyle/>
          <a:p>
            <a:pPr>
              <a:defRPr/>
            </a:pPr>
            <a:r>
              <a:rPr lang="en-US" noProof="0" dirty="0"/>
              <a:t>Slide </a:t>
            </a:r>
            <a:fld id="{925E5FCC-3EDC-4D23-8FBB-014909B7681F}" type="slidenum">
              <a:rPr lang="en-US" noProof="0" smtClean="0"/>
              <a:pPr>
                <a:defRPr/>
              </a:pPr>
              <a:t>‹#›</a:t>
            </a:fld>
            <a:r>
              <a:rPr lang="en-US" noProof="0" dirty="0"/>
              <a:t> </a:t>
            </a:r>
          </a:p>
        </p:txBody>
      </p:sp>
      <p:sp>
        <p:nvSpPr>
          <p:cNvPr id="6" name="Picture Placeholder 3"/>
          <p:cNvSpPr>
            <a:spLocks noGrp="1"/>
          </p:cNvSpPr>
          <p:nvPr>
            <p:ph type="pic" sz="quarter" idx="13" hasCustomPrompt="1"/>
          </p:nvPr>
        </p:nvSpPr>
        <p:spPr>
          <a:xfrm>
            <a:off x="4740478" y="1233487"/>
            <a:ext cx="6931465" cy="2844801"/>
          </a:xfrm>
          <a:prstGeom prst="rect">
            <a:avLst/>
          </a:prstGeom>
          <a:solidFill>
            <a:schemeClr val="accent6"/>
          </a:solidFill>
          <a:ln w="6350">
            <a:solidFill>
              <a:schemeClr val="accent2"/>
            </a:solidFill>
          </a:ln>
          <a:effectLst/>
        </p:spPr>
        <p:txBody>
          <a:bodyPr lIns="180000" tIns="180000" rIns="180000" bIns="180000">
            <a:normAutofit/>
          </a:bodyPr>
          <a:lstStyle>
            <a:lvl1pPr marL="0" indent="0">
              <a:buNone/>
              <a:defRPr lang="en-GB" sz="1800" baseline="0">
                <a:solidFill>
                  <a:schemeClr val="accent2"/>
                </a:solidFill>
              </a:defRPr>
            </a:lvl1pPr>
          </a:lstStyle>
          <a:p>
            <a:pPr lvl="0"/>
            <a:r>
              <a:rPr lang="en-US" noProof="0" dirty="0"/>
              <a:t>Click here and insert image from Templafy or click the icon to insert picture from your computer</a:t>
            </a:r>
          </a:p>
        </p:txBody>
      </p:sp>
      <p:sp>
        <p:nvSpPr>
          <p:cNvPr id="7" name="Title 1"/>
          <p:cNvSpPr>
            <a:spLocks noGrp="1"/>
          </p:cNvSpPr>
          <p:nvPr>
            <p:ph type="title" hasCustomPrompt="1"/>
          </p:nvPr>
        </p:nvSpPr>
        <p:spPr>
          <a:xfrm>
            <a:off x="516966" y="438321"/>
            <a:ext cx="11160000" cy="504000"/>
          </a:xfrm>
        </p:spPr>
        <p:txBody>
          <a:bodyPr/>
          <a:lstStyle>
            <a:lvl1pPr>
              <a:defRPr baseline="0"/>
            </a:lvl1pPr>
          </a:lstStyle>
          <a:p>
            <a:r>
              <a:rPr lang="en-US" noProof="0" dirty="0"/>
              <a:t>Add Country Name</a:t>
            </a:r>
          </a:p>
        </p:txBody>
      </p:sp>
      <p:sp>
        <p:nvSpPr>
          <p:cNvPr id="8" name="Text Placeholder 11"/>
          <p:cNvSpPr>
            <a:spLocks noGrp="1"/>
          </p:cNvSpPr>
          <p:nvPr>
            <p:ph type="body" sz="quarter" idx="26"/>
          </p:nvPr>
        </p:nvSpPr>
        <p:spPr>
          <a:xfrm>
            <a:off x="517524" y="1233488"/>
            <a:ext cx="3851639" cy="489660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Picture Placeholder 8"/>
          <p:cNvSpPr>
            <a:spLocks noGrp="1"/>
          </p:cNvSpPr>
          <p:nvPr>
            <p:ph type="pic" sz="quarter" idx="18" hasCustomPrompt="1"/>
          </p:nvPr>
        </p:nvSpPr>
        <p:spPr>
          <a:xfrm>
            <a:off x="11675281" y="2529694"/>
            <a:ext cx="403200" cy="1224136"/>
          </a:xfrm>
          <a:solidFill>
            <a:schemeClr val="accent1"/>
          </a:solidFill>
        </p:spPr>
        <p:txBody>
          <a:bodyPr>
            <a:normAutofit/>
          </a:bodyPr>
          <a:lstStyle>
            <a:lvl1pPr marL="0" indent="0">
              <a:buNone/>
              <a:defRPr sz="100">
                <a:solidFill>
                  <a:schemeClr val="accent1"/>
                </a:solidFill>
              </a:defRPr>
            </a:lvl1pPr>
          </a:lstStyle>
          <a:p>
            <a:r>
              <a:rPr lang="en-US" noProof="0" dirty="0"/>
              <a:t>  </a:t>
            </a:r>
          </a:p>
        </p:txBody>
      </p:sp>
      <p:sp>
        <p:nvSpPr>
          <p:cNvPr id="10" name="Picture Placeholder 8"/>
          <p:cNvSpPr>
            <a:spLocks noGrp="1"/>
          </p:cNvSpPr>
          <p:nvPr>
            <p:ph type="pic" sz="quarter" idx="23" hasCustomPrompt="1"/>
          </p:nvPr>
        </p:nvSpPr>
        <p:spPr>
          <a:xfrm>
            <a:off x="8391407" y="2529694"/>
            <a:ext cx="3280536" cy="1224136"/>
          </a:xfrm>
          <a:solidFill>
            <a:schemeClr val="accent1">
              <a:alpha val="85000"/>
            </a:schemeClr>
          </a:solidFill>
        </p:spPr>
        <p:txBody>
          <a:bodyPr>
            <a:normAutofit/>
          </a:bodyPr>
          <a:lstStyle>
            <a:lvl1pPr marL="0" indent="0">
              <a:buNone/>
              <a:defRPr sz="100">
                <a:solidFill>
                  <a:schemeClr val="accent1"/>
                </a:solidFill>
              </a:defRPr>
            </a:lvl1pPr>
          </a:lstStyle>
          <a:p>
            <a:r>
              <a:rPr lang="en-US" noProof="0" dirty="0"/>
              <a:t> </a:t>
            </a:r>
          </a:p>
        </p:txBody>
      </p:sp>
      <p:sp>
        <p:nvSpPr>
          <p:cNvPr id="11" name="Text Placeholder 5"/>
          <p:cNvSpPr>
            <a:spLocks noGrp="1"/>
          </p:cNvSpPr>
          <p:nvPr>
            <p:ph type="body" sz="quarter" idx="19" hasCustomPrompt="1"/>
          </p:nvPr>
        </p:nvSpPr>
        <p:spPr>
          <a:xfrm>
            <a:off x="8689875" y="2839456"/>
            <a:ext cx="864000" cy="432000"/>
          </a:xfrm>
        </p:spPr>
        <p:txBody>
          <a:bodyPr wrap="none" anchor="ctr" anchorCtr="0">
            <a:noAutofit/>
          </a:bodyPr>
          <a:lstStyle>
            <a:lvl1pPr marL="0" indent="0">
              <a:buNone/>
              <a:defRPr sz="3600" b="1">
                <a:solidFill>
                  <a:schemeClr val="accent3"/>
                </a:solidFill>
                <a:latin typeface="Arial Black" panose="020B0A04020102020204" pitchFamily="34" charset="0"/>
              </a:defRPr>
            </a:lvl1pPr>
          </a:lstStyle>
          <a:p>
            <a:pPr lvl="0"/>
            <a:r>
              <a:rPr lang="en-US" noProof="0" dirty="0"/>
              <a:t>00</a:t>
            </a:r>
          </a:p>
        </p:txBody>
      </p:sp>
      <p:sp>
        <p:nvSpPr>
          <p:cNvPr id="12" name="Text Placeholder 12"/>
          <p:cNvSpPr>
            <a:spLocks noGrp="1"/>
          </p:cNvSpPr>
          <p:nvPr>
            <p:ph type="body" sz="quarter" idx="20" hasCustomPrompt="1"/>
          </p:nvPr>
        </p:nvSpPr>
        <p:spPr>
          <a:xfrm>
            <a:off x="8689875" y="3311072"/>
            <a:ext cx="864000" cy="124585"/>
          </a:xfrm>
        </p:spPr>
        <p:txBody>
          <a:bodyPr wrap="square" anchor="t" anchorCtr="0">
            <a:noAutofit/>
          </a:bodyPr>
          <a:lstStyle>
            <a:lvl1pPr marL="0" indent="0">
              <a:buNone/>
              <a:defRPr sz="900" b="1" cap="all" baseline="0">
                <a:solidFill>
                  <a:schemeClr val="bg1"/>
                </a:solidFill>
              </a:defRPr>
            </a:lvl1pPr>
          </a:lstStyle>
          <a:p>
            <a:pPr lvl="0"/>
            <a:r>
              <a:rPr lang="en-US" noProof="0" dirty="0"/>
              <a:t>LOCATIONS</a:t>
            </a:r>
          </a:p>
        </p:txBody>
      </p:sp>
      <p:sp>
        <p:nvSpPr>
          <p:cNvPr id="13" name="Text Placeholder 5"/>
          <p:cNvSpPr>
            <a:spLocks noGrp="1"/>
          </p:cNvSpPr>
          <p:nvPr>
            <p:ph type="body" sz="quarter" idx="24" hasCustomPrompt="1"/>
          </p:nvPr>
        </p:nvSpPr>
        <p:spPr>
          <a:xfrm>
            <a:off x="9960381" y="2839456"/>
            <a:ext cx="1548172" cy="432000"/>
          </a:xfrm>
        </p:spPr>
        <p:txBody>
          <a:bodyPr wrap="none" anchor="ctr" anchorCtr="0">
            <a:noAutofit/>
          </a:bodyPr>
          <a:lstStyle>
            <a:lvl1pPr marL="0" indent="0">
              <a:buNone/>
              <a:defRPr sz="3600" b="1">
                <a:solidFill>
                  <a:schemeClr val="accent3"/>
                </a:solidFill>
                <a:latin typeface="Arial Black" panose="020B0A04020102020204" pitchFamily="34" charset="0"/>
              </a:defRPr>
            </a:lvl1pPr>
          </a:lstStyle>
          <a:p>
            <a:pPr lvl="0"/>
            <a:r>
              <a:rPr lang="en-US" noProof="0" dirty="0"/>
              <a:t>0,000</a:t>
            </a:r>
          </a:p>
        </p:txBody>
      </p:sp>
      <p:sp>
        <p:nvSpPr>
          <p:cNvPr id="14" name="Text Placeholder 12"/>
          <p:cNvSpPr>
            <a:spLocks noGrp="1"/>
          </p:cNvSpPr>
          <p:nvPr>
            <p:ph type="body" sz="quarter" idx="28" hasCustomPrompt="1"/>
          </p:nvPr>
        </p:nvSpPr>
        <p:spPr>
          <a:xfrm>
            <a:off x="9960381" y="3311072"/>
            <a:ext cx="1548172" cy="124585"/>
          </a:xfrm>
        </p:spPr>
        <p:txBody>
          <a:bodyPr wrap="square" anchor="t" anchorCtr="0">
            <a:noAutofit/>
          </a:bodyPr>
          <a:lstStyle>
            <a:lvl1pPr marL="0" indent="0">
              <a:buNone/>
              <a:defRPr sz="900" b="1" cap="all" baseline="0">
                <a:solidFill>
                  <a:schemeClr val="bg1"/>
                </a:solidFill>
              </a:defRPr>
            </a:lvl1pPr>
          </a:lstStyle>
          <a:p>
            <a:pPr lvl="0"/>
            <a:r>
              <a:rPr lang="en-US" noProof="0" dirty="0"/>
              <a:t>EMPLOYEES</a:t>
            </a:r>
          </a:p>
        </p:txBody>
      </p:sp>
      <p:sp>
        <p:nvSpPr>
          <p:cNvPr id="15" name="Rectangle 14"/>
          <p:cNvSpPr/>
          <p:nvPr userDrawn="1"/>
        </p:nvSpPr>
        <p:spPr>
          <a:xfrm>
            <a:off x="8380031" y="4442322"/>
            <a:ext cx="3286800" cy="1687771"/>
          </a:xfrm>
          <a:prstGeom prst="rect">
            <a:avLst/>
          </a:pr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Rectangle 15"/>
          <p:cNvSpPr/>
          <p:nvPr userDrawn="1"/>
        </p:nvSpPr>
        <p:spPr>
          <a:xfrm>
            <a:off x="4747213" y="4438288"/>
            <a:ext cx="3275424" cy="1691050"/>
          </a:xfrm>
          <a:prstGeom prst="rect">
            <a:avLst/>
          </a:prstGeom>
          <a:solidFill>
            <a:schemeClr val="accent6"/>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7" name="Text Placeholder 17"/>
          <p:cNvSpPr>
            <a:spLocks noGrp="1"/>
          </p:cNvSpPr>
          <p:nvPr>
            <p:ph type="body" sz="quarter" idx="29" hasCustomPrompt="1"/>
          </p:nvPr>
        </p:nvSpPr>
        <p:spPr>
          <a:xfrm>
            <a:off x="4981463" y="4617926"/>
            <a:ext cx="2808000" cy="324036"/>
          </a:xfrm>
        </p:spPr>
        <p:txBody>
          <a:bodyPr anchor="ctr"/>
          <a:lstStyle>
            <a:lvl1pPr marL="0" indent="0">
              <a:buNone/>
              <a:defRPr>
                <a:solidFill>
                  <a:schemeClr val="accent1"/>
                </a:solidFill>
                <a:latin typeface="Arial Black" panose="020B0A04020102020204" pitchFamily="34" charset="0"/>
              </a:defRPr>
            </a:lvl1pPr>
          </a:lstStyle>
          <a:p>
            <a:pPr lvl="0"/>
            <a:r>
              <a:rPr lang="en-US" noProof="0" dirty="0"/>
              <a:t>Did You Know?</a:t>
            </a:r>
          </a:p>
        </p:txBody>
      </p:sp>
      <p:sp>
        <p:nvSpPr>
          <p:cNvPr id="18" name="Text Placeholder 17"/>
          <p:cNvSpPr>
            <a:spLocks noGrp="1"/>
          </p:cNvSpPr>
          <p:nvPr>
            <p:ph type="body" sz="quarter" idx="30" hasCustomPrompt="1"/>
          </p:nvPr>
        </p:nvSpPr>
        <p:spPr>
          <a:xfrm>
            <a:off x="8618179" y="4617926"/>
            <a:ext cx="2808000" cy="324036"/>
          </a:xfrm>
        </p:spPr>
        <p:txBody>
          <a:bodyPr anchor="ctr"/>
          <a:lstStyle>
            <a:lvl1pPr marL="0" indent="0">
              <a:buNone/>
              <a:defRPr>
                <a:solidFill>
                  <a:schemeClr val="bg1"/>
                </a:solidFill>
                <a:latin typeface="Arial Black" panose="020B0A04020102020204" pitchFamily="34" charset="0"/>
              </a:defRPr>
            </a:lvl1pPr>
          </a:lstStyle>
          <a:p>
            <a:pPr lvl="0"/>
            <a:r>
              <a:rPr lang="en-US" noProof="0" dirty="0"/>
              <a:t>Key Customers</a:t>
            </a:r>
          </a:p>
        </p:txBody>
      </p:sp>
      <p:sp>
        <p:nvSpPr>
          <p:cNvPr id="19" name="Text Placeholder 20"/>
          <p:cNvSpPr>
            <a:spLocks noGrp="1"/>
          </p:cNvSpPr>
          <p:nvPr>
            <p:ph type="body" sz="quarter" idx="31" hasCustomPrompt="1"/>
          </p:nvPr>
        </p:nvSpPr>
        <p:spPr>
          <a:xfrm>
            <a:off x="4981462" y="5157986"/>
            <a:ext cx="2808000" cy="756084"/>
          </a:xfrm>
        </p:spPr>
        <p:txBody>
          <a:bodyPr anchor="b">
            <a:noAutofit/>
          </a:bodyPr>
          <a:lstStyle>
            <a:lvl1pPr marL="0" indent="0">
              <a:buNone/>
              <a:defRPr sz="1600" baseline="0"/>
            </a:lvl1pPr>
          </a:lstStyle>
          <a:p>
            <a:pPr lvl="0"/>
            <a:r>
              <a:rPr lang="en-US" noProof="0" dirty="0"/>
              <a:t>Add text</a:t>
            </a:r>
          </a:p>
        </p:txBody>
      </p:sp>
      <p:sp>
        <p:nvSpPr>
          <p:cNvPr id="20" name="Text Placeholder 20"/>
          <p:cNvSpPr>
            <a:spLocks noGrp="1"/>
          </p:cNvSpPr>
          <p:nvPr>
            <p:ph type="body" sz="quarter" idx="32" hasCustomPrompt="1"/>
          </p:nvPr>
        </p:nvSpPr>
        <p:spPr>
          <a:xfrm>
            <a:off x="8618179" y="5157910"/>
            <a:ext cx="2808000" cy="756084"/>
          </a:xfrm>
        </p:spPr>
        <p:txBody>
          <a:bodyPr anchor="b">
            <a:noAutofit/>
          </a:bodyPr>
          <a:lstStyle>
            <a:lvl1pPr marL="0" indent="0">
              <a:buNone/>
              <a:defRPr sz="1600" baseline="0">
                <a:solidFill>
                  <a:schemeClr val="bg1"/>
                </a:solidFill>
              </a:defRPr>
            </a:lvl1pPr>
          </a:lstStyle>
          <a:p>
            <a:pPr lvl="0"/>
            <a:r>
              <a:rPr lang="en-US" noProof="0" dirty="0"/>
              <a:t>Add text</a:t>
            </a:r>
          </a:p>
        </p:txBody>
      </p:sp>
    </p:spTree>
    <p:extLst>
      <p:ext uri="{BB962C8B-B14F-4D97-AF65-F5344CB8AC3E}">
        <p14:creationId xmlns:p14="http://schemas.microsoft.com/office/powerpoint/2010/main" val="5482032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roduct page and map">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
        <p:nvSpPr>
          <p:cNvPr id="8" name="Content Placeholder 2"/>
          <p:cNvSpPr>
            <a:spLocks noGrp="1"/>
          </p:cNvSpPr>
          <p:nvPr>
            <p:ph sz="quarter" idx="14"/>
          </p:nvPr>
        </p:nvSpPr>
        <p:spPr>
          <a:xfrm>
            <a:off x="6385619" y="1233488"/>
            <a:ext cx="5292000" cy="4885094"/>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3"/>
          <p:cNvSpPr>
            <a:spLocks noGrp="1"/>
          </p:cNvSpPr>
          <p:nvPr>
            <p:ph type="pic" sz="quarter" idx="13" hasCustomPrompt="1"/>
          </p:nvPr>
        </p:nvSpPr>
        <p:spPr>
          <a:xfrm>
            <a:off x="518399" y="1233488"/>
            <a:ext cx="5292000" cy="2052290"/>
          </a:xfrm>
          <a:prstGeom prst="rect">
            <a:avLst/>
          </a:prstGeom>
          <a:solidFill>
            <a:schemeClr val="accent6"/>
          </a:solidFill>
          <a:ln w="6350">
            <a:solidFill>
              <a:schemeClr val="accent2"/>
            </a:solidFill>
          </a:ln>
          <a:effectLst/>
        </p:spPr>
        <p:txBody>
          <a:bodyPr lIns="180000" tIns="180000" rIns="180000" bIns="180000" anchor="t" anchorCtr="0">
            <a:normAutofit/>
          </a:bodyPr>
          <a:lstStyle>
            <a:lvl1pPr marL="0" indent="0" algn="l">
              <a:buNone/>
              <a:defRPr lang="en-GB" sz="1800">
                <a:solidFill>
                  <a:schemeClr val="accent2"/>
                </a:solidFill>
              </a:defRPr>
            </a:lvl1pPr>
          </a:lstStyle>
          <a:p>
            <a:pPr lvl="0"/>
            <a:r>
              <a:rPr lang="en-US" noProof="0" dirty="0"/>
              <a:t>Click here and insert image from Templafy or click the icon to insert picture from your computer</a:t>
            </a:r>
          </a:p>
        </p:txBody>
      </p:sp>
      <p:sp>
        <p:nvSpPr>
          <p:cNvPr id="3" name="Date Placeholder 2"/>
          <p:cNvSpPr>
            <a:spLocks noGrp="1"/>
          </p:cNvSpPr>
          <p:nvPr>
            <p:ph type="dt" sz="half" idx="15"/>
          </p:nvPr>
        </p:nvSpPr>
        <p:spPr/>
        <p:txBody>
          <a:bodyPr/>
          <a:lstStyle/>
          <a:p>
            <a:pPr>
              <a:defRPr/>
            </a:pPr>
            <a:fld id="{428BD51B-FCA7-4DA8-B466-640FCAF2C07F}" type="datetime4">
              <a:rPr lang="en-US" noProof="0" smtClean="0"/>
              <a:t>January 30, 2023</a:t>
            </a:fld>
            <a:endParaRPr lang="en-US" noProof="0" dirty="0"/>
          </a:p>
        </p:txBody>
      </p:sp>
      <p:sp>
        <p:nvSpPr>
          <p:cNvPr id="4" name="Footer Placeholder 3"/>
          <p:cNvSpPr>
            <a:spLocks noGrp="1"/>
          </p:cNvSpPr>
          <p:nvPr>
            <p:ph type="ftr" sz="quarter" idx="16"/>
          </p:nvPr>
        </p:nvSpPr>
        <p:spPr/>
        <p:txBody>
          <a:bodyPr/>
          <a:lstStyle/>
          <a:p>
            <a:pPr>
              <a:defRPr/>
            </a:pPr>
            <a:endParaRPr lang="en-US" noProof="0" dirty="0"/>
          </a:p>
        </p:txBody>
      </p:sp>
      <p:sp>
        <p:nvSpPr>
          <p:cNvPr id="10" name="Slide Number Placeholder 9"/>
          <p:cNvSpPr>
            <a:spLocks noGrp="1"/>
          </p:cNvSpPr>
          <p:nvPr>
            <p:ph type="sldNum" sz="quarter" idx="17"/>
          </p:nvPr>
        </p:nvSpPr>
        <p:spPr/>
        <p:txBody>
          <a:bodyPr/>
          <a:lstStyle/>
          <a:p>
            <a:pPr>
              <a:defRPr/>
            </a:pPr>
            <a:r>
              <a:rPr lang="en-US" noProof="0" dirty="0"/>
              <a:t>Slide </a:t>
            </a:r>
            <a:fld id="{925E5FCC-3EDC-4D23-8FBB-014909B7681F}" type="slidenum">
              <a:rPr lang="en-US" noProof="0" smtClean="0"/>
              <a:pPr>
                <a:defRPr/>
              </a:pPr>
              <a:t>‹#›</a:t>
            </a:fld>
            <a:r>
              <a:rPr lang="en-US" noProof="0" dirty="0"/>
              <a:t> </a:t>
            </a:r>
          </a:p>
        </p:txBody>
      </p:sp>
      <p:sp>
        <p:nvSpPr>
          <p:cNvPr id="11" name="Picture Placeholder 3"/>
          <p:cNvSpPr>
            <a:spLocks noGrp="1"/>
          </p:cNvSpPr>
          <p:nvPr>
            <p:ph type="pic" sz="quarter" idx="19"/>
          </p:nvPr>
        </p:nvSpPr>
        <p:spPr>
          <a:xfrm>
            <a:off x="516966" y="4077804"/>
            <a:ext cx="5292000" cy="2052290"/>
          </a:xfrm>
          <a:prstGeom prst="rect">
            <a:avLst/>
          </a:prstGeom>
          <a:blipFill>
            <a:blip r:embed="rId2" cstate="print">
              <a:extLst>
                <a:ext uri="{28A0092B-C50C-407E-A947-70E740481C1C}">
                  <a14:useLocalDpi xmlns:a14="http://schemas.microsoft.com/office/drawing/2010/main" val="0"/>
                </a:ext>
              </a:extLst>
            </a:blip>
            <a:stretch>
              <a:fillRect/>
            </a:stretch>
          </a:blipFill>
          <a:ln w="6350">
            <a:solidFill>
              <a:schemeClr val="accent2"/>
            </a:solidFill>
          </a:ln>
          <a:effectLst/>
        </p:spPr>
        <p:txBody>
          <a:bodyPr lIns="0" tIns="0" rIns="0" bIns="0" anchor="t" anchorCtr="0">
            <a:normAutofit/>
          </a:bodyPr>
          <a:lstStyle>
            <a:lvl1pPr marL="0" indent="0" algn="l">
              <a:buNone/>
              <a:defRPr lang="en-GB" sz="100">
                <a:solidFill>
                  <a:schemeClr val="accent2"/>
                </a:solidFill>
              </a:defRPr>
            </a:lvl1pPr>
          </a:lstStyle>
          <a:p>
            <a:pPr lvl="0"/>
            <a:r>
              <a:rPr lang="en-US" noProof="0" dirty="0"/>
              <a:t>Click icon to add picture</a:t>
            </a:r>
          </a:p>
        </p:txBody>
      </p:sp>
      <p:sp>
        <p:nvSpPr>
          <p:cNvPr id="13" name="Text Placeholder 12"/>
          <p:cNvSpPr>
            <a:spLocks noGrp="1"/>
          </p:cNvSpPr>
          <p:nvPr>
            <p:ph type="body" sz="quarter" idx="20" hasCustomPrompt="1"/>
          </p:nvPr>
        </p:nvSpPr>
        <p:spPr>
          <a:xfrm>
            <a:off x="517525" y="3717987"/>
            <a:ext cx="5291138" cy="251867"/>
          </a:xfrm>
        </p:spPr>
        <p:txBody>
          <a:bodyPr>
            <a:noAutofit/>
          </a:bodyPr>
          <a:lstStyle>
            <a:lvl1pPr marL="0" indent="0">
              <a:buNone/>
              <a:defRPr sz="1800">
                <a:solidFill>
                  <a:schemeClr val="accent2"/>
                </a:solidFill>
                <a:latin typeface="Arial Black" panose="020B0A04020102020204" pitchFamily="34" charset="0"/>
              </a:defRPr>
            </a:lvl1pPr>
          </a:lstStyle>
          <a:p>
            <a:pPr lvl="0"/>
            <a:r>
              <a:rPr lang="en-US" noProof="0" dirty="0"/>
              <a:t>Customer References</a:t>
            </a:r>
          </a:p>
        </p:txBody>
      </p:sp>
    </p:spTree>
    <p:extLst>
      <p:ext uri="{BB962C8B-B14F-4D97-AF65-F5344CB8AC3E}">
        <p14:creationId xmlns:p14="http://schemas.microsoft.com/office/powerpoint/2010/main" val="2428594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roduct page and custom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
        <p:nvSpPr>
          <p:cNvPr id="8" name="Content Placeholder 2"/>
          <p:cNvSpPr>
            <a:spLocks noGrp="1"/>
          </p:cNvSpPr>
          <p:nvPr>
            <p:ph sz="quarter" idx="14"/>
          </p:nvPr>
        </p:nvSpPr>
        <p:spPr>
          <a:xfrm>
            <a:off x="6385619" y="1233488"/>
            <a:ext cx="5292000" cy="4885094"/>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3"/>
          <p:cNvSpPr>
            <a:spLocks noGrp="1"/>
          </p:cNvSpPr>
          <p:nvPr>
            <p:ph type="pic" sz="quarter" idx="13" hasCustomPrompt="1"/>
          </p:nvPr>
        </p:nvSpPr>
        <p:spPr>
          <a:xfrm>
            <a:off x="518399" y="1233488"/>
            <a:ext cx="5292000" cy="3024398"/>
          </a:xfrm>
          <a:prstGeom prst="rect">
            <a:avLst/>
          </a:prstGeom>
          <a:solidFill>
            <a:schemeClr val="accent6"/>
          </a:solidFill>
          <a:ln w="6350">
            <a:solidFill>
              <a:schemeClr val="accent2"/>
            </a:solidFill>
          </a:ln>
          <a:effectLst/>
        </p:spPr>
        <p:txBody>
          <a:bodyPr lIns="180000" tIns="180000" rIns="180000" bIns="180000" anchor="t" anchorCtr="0">
            <a:normAutofit/>
          </a:bodyPr>
          <a:lstStyle>
            <a:lvl1pPr marL="0" indent="0" algn="l">
              <a:buNone/>
              <a:defRPr lang="en-GB" sz="1800">
                <a:solidFill>
                  <a:schemeClr val="accent2"/>
                </a:solidFill>
              </a:defRPr>
            </a:lvl1pPr>
          </a:lstStyle>
          <a:p>
            <a:pPr lvl="0"/>
            <a:r>
              <a:rPr lang="en-US" noProof="0" dirty="0"/>
              <a:t>Click here and insert image from Templafy or click the icon to insert picture from your computer</a:t>
            </a:r>
          </a:p>
        </p:txBody>
      </p:sp>
      <p:sp>
        <p:nvSpPr>
          <p:cNvPr id="3" name="Date Placeholder 2"/>
          <p:cNvSpPr>
            <a:spLocks noGrp="1"/>
          </p:cNvSpPr>
          <p:nvPr>
            <p:ph type="dt" sz="half" idx="15"/>
          </p:nvPr>
        </p:nvSpPr>
        <p:spPr/>
        <p:txBody>
          <a:bodyPr/>
          <a:lstStyle/>
          <a:p>
            <a:pPr>
              <a:defRPr/>
            </a:pPr>
            <a:fld id="{6FD3E3BF-9251-4756-A5A0-5EA9A626E243}" type="datetime4">
              <a:rPr lang="en-US" noProof="0" smtClean="0"/>
              <a:t>January 30, 2023</a:t>
            </a:fld>
            <a:endParaRPr lang="en-US" noProof="0" dirty="0"/>
          </a:p>
        </p:txBody>
      </p:sp>
      <p:sp>
        <p:nvSpPr>
          <p:cNvPr id="4" name="Footer Placeholder 3"/>
          <p:cNvSpPr>
            <a:spLocks noGrp="1"/>
          </p:cNvSpPr>
          <p:nvPr>
            <p:ph type="ftr" sz="quarter" idx="16"/>
          </p:nvPr>
        </p:nvSpPr>
        <p:spPr/>
        <p:txBody>
          <a:bodyPr/>
          <a:lstStyle/>
          <a:p>
            <a:pPr>
              <a:defRPr/>
            </a:pPr>
            <a:endParaRPr lang="en-US" noProof="0" dirty="0"/>
          </a:p>
        </p:txBody>
      </p:sp>
      <p:sp>
        <p:nvSpPr>
          <p:cNvPr id="10" name="Slide Number Placeholder 9"/>
          <p:cNvSpPr>
            <a:spLocks noGrp="1"/>
          </p:cNvSpPr>
          <p:nvPr>
            <p:ph type="sldNum" sz="quarter" idx="17"/>
          </p:nvPr>
        </p:nvSpPr>
        <p:spPr/>
        <p:txBody>
          <a:bodyPr/>
          <a:lstStyle/>
          <a:p>
            <a:pPr>
              <a:defRPr/>
            </a:pPr>
            <a:r>
              <a:rPr lang="en-US" noProof="0" dirty="0"/>
              <a:t>Slide </a:t>
            </a:r>
            <a:fld id="{925E5FCC-3EDC-4D23-8FBB-014909B7681F}" type="slidenum">
              <a:rPr lang="en-US" noProof="0" smtClean="0"/>
              <a:pPr>
                <a:defRPr/>
              </a:pPr>
              <a:t>‹#›</a:t>
            </a:fld>
            <a:r>
              <a:rPr lang="en-US" noProof="0" dirty="0"/>
              <a:t> </a:t>
            </a:r>
          </a:p>
        </p:txBody>
      </p:sp>
      <p:sp>
        <p:nvSpPr>
          <p:cNvPr id="12" name="Rectangle 11">
            <a:extLst>
              <a:ext uri="{FF2B5EF4-FFF2-40B4-BE49-F238E27FC236}">
                <a16:creationId xmlns:a16="http://schemas.microsoft.com/office/drawing/2014/main" id="{F7765DF1-209F-411B-9162-1DBECBC4020F}"/>
              </a:ext>
            </a:extLst>
          </p:cNvPr>
          <p:cNvSpPr/>
          <p:nvPr/>
        </p:nvSpPr>
        <p:spPr>
          <a:xfrm>
            <a:off x="518399" y="4830883"/>
            <a:ext cx="5292000" cy="1299210"/>
          </a:xfrm>
          <a:prstGeom prst="rect">
            <a:avLst/>
          </a:prstGeom>
          <a:solidFill>
            <a:schemeClr val="accent6"/>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4" name="Text Placeholder 17">
            <a:extLst>
              <a:ext uri="{FF2B5EF4-FFF2-40B4-BE49-F238E27FC236}">
                <a16:creationId xmlns:a16="http://schemas.microsoft.com/office/drawing/2014/main" id="{1F37FDA3-DEBF-45C8-A1CE-ADEC765DEAF8}"/>
              </a:ext>
            </a:extLst>
          </p:cNvPr>
          <p:cNvSpPr>
            <a:spLocks noGrp="1"/>
          </p:cNvSpPr>
          <p:nvPr>
            <p:ph type="body" sz="quarter" idx="30" hasCustomPrompt="1"/>
          </p:nvPr>
        </p:nvSpPr>
        <p:spPr>
          <a:xfrm>
            <a:off x="756547" y="5059365"/>
            <a:ext cx="4800980" cy="278641"/>
          </a:xfrm>
        </p:spPr>
        <p:txBody>
          <a:bodyPr anchor="t">
            <a:normAutofit/>
          </a:bodyPr>
          <a:lstStyle>
            <a:lvl1pPr marL="0" indent="0">
              <a:buNone/>
              <a:defRPr sz="1800">
                <a:solidFill>
                  <a:schemeClr val="accent1"/>
                </a:solidFill>
                <a:latin typeface="Arial Black" panose="020B0A04020102020204" pitchFamily="34" charset="0"/>
              </a:defRPr>
            </a:lvl1pPr>
          </a:lstStyle>
          <a:p>
            <a:pPr lvl="0"/>
            <a:r>
              <a:rPr lang="en-US" noProof="0" dirty="0"/>
              <a:t>Key Customers</a:t>
            </a:r>
          </a:p>
        </p:txBody>
      </p:sp>
      <p:sp>
        <p:nvSpPr>
          <p:cNvPr id="15" name="Text Placeholder 20">
            <a:extLst>
              <a:ext uri="{FF2B5EF4-FFF2-40B4-BE49-F238E27FC236}">
                <a16:creationId xmlns:a16="http://schemas.microsoft.com/office/drawing/2014/main" id="{484DB6C5-0EA5-4650-94DC-082F33ADC0C1}"/>
              </a:ext>
            </a:extLst>
          </p:cNvPr>
          <p:cNvSpPr>
            <a:spLocks noGrp="1"/>
          </p:cNvSpPr>
          <p:nvPr>
            <p:ph type="body" sz="quarter" idx="32" hasCustomPrompt="1"/>
          </p:nvPr>
        </p:nvSpPr>
        <p:spPr>
          <a:xfrm>
            <a:off x="756547" y="5482098"/>
            <a:ext cx="4800980" cy="467976"/>
          </a:xfrm>
        </p:spPr>
        <p:txBody>
          <a:bodyPr anchor="b">
            <a:noAutofit/>
          </a:bodyPr>
          <a:lstStyle>
            <a:lvl1pPr marL="0" indent="0">
              <a:buNone/>
              <a:defRPr sz="1600" baseline="0">
                <a:solidFill>
                  <a:schemeClr val="accent1"/>
                </a:solidFill>
              </a:defRPr>
            </a:lvl1pPr>
          </a:lstStyle>
          <a:p>
            <a:pPr lvl="0"/>
            <a:r>
              <a:rPr lang="en-US" sz="1600" kern="0" noProof="0" dirty="0">
                <a:solidFill>
                  <a:schemeClr val="accent1"/>
                </a:solidFill>
              </a:rPr>
              <a:t>Add key customers</a:t>
            </a:r>
            <a:endParaRPr lang="en-US" noProof="0" dirty="0"/>
          </a:p>
        </p:txBody>
      </p:sp>
    </p:spTree>
    <p:extLst>
      <p:ext uri="{BB962C8B-B14F-4D97-AF65-F5344CB8AC3E}">
        <p14:creationId xmlns:p14="http://schemas.microsoft.com/office/powerpoint/2010/main" val="15038828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roduct Pag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A5357E0-2694-4DBA-B15E-7B21F7EBF043}"/>
              </a:ext>
            </a:extLst>
          </p:cNvPr>
          <p:cNvGraphicFramePr>
            <a:graphicFrameLocks noChangeAspect="1"/>
          </p:cNvGraphicFramePr>
          <p:nvPr userDrawn="1">
            <p:custDataLst>
              <p:tags r:id="rId1"/>
            </p:custDataLst>
            <p:extLst>
              <p:ext uri="{D42A27DB-BD31-4B8C-83A1-F6EECF244321}">
                <p14:modId xmlns:p14="http://schemas.microsoft.com/office/powerpoint/2010/main" val="37915592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a:extLst>
                          <a:ext uri="{FF2B5EF4-FFF2-40B4-BE49-F238E27FC236}">
                            <a16:creationId xmlns:a16="http://schemas.microsoft.com/office/drawing/2014/main" id="{AA5357E0-2694-4DBA-B15E-7B21F7EBF043}"/>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Picture Placeholder 3"/>
          <p:cNvSpPr>
            <a:spLocks noGrp="1"/>
          </p:cNvSpPr>
          <p:nvPr>
            <p:ph type="pic" sz="quarter" idx="13" hasCustomPrompt="1"/>
          </p:nvPr>
        </p:nvSpPr>
        <p:spPr>
          <a:xfrm>
            <a:off x="5810386" y="1233487"/>
            <a:ext cx="5857739" cy="4883895"/>
          </a:xfrm>
          <a:prstGeom prst="rect">
            <a:avLst/>
          </a:prstGeom>
          <a:solidFill>
            <a:schemeClr val="accent6"/>
          </a:solidFill>
          <a:ln w="6350">
            <a:solidFill>
              <a:schemeClr val="accent2"/>
            </a:solidFill>
          </a:ln>
          <a:effectLst/>
        </p:spPr>
        <p:txBody>
          <a:bodyPr lIns="180000" tIns="180000" rIns="180000" bIns="180000">
            <a:normAutofit/>
          </a:bodyPr>
          <a:lstStyle>
            <a:lvl1pPr marL="0" indent="0" algn="l">
              <a:buNone/>
              <a:defRPr lang="en-GB" sz="1800">
                <a:solidFill>
                  <a:schemeClr val="accent2"/>
                </a:solidFill>
              </a:defRPr>
            </a:lvl1pPr>
          </a:lstStyle>
          <a:p>
            <a:pPr lvl="0"/>
            <a:r>
              <a:rPr lang="en-US" noProof="0" dirty="0"/>
              <a:t>Click here and insert image from Templafy or click the icon to insert picture from your computer</a:t>
            </a:r>
          </a:p>
        </p:txBody>
      </p:sp>
      <p:sp>
        <p:nvSpPr>
          <p:cNvPr id="2" name="Title 1"/>
          <p:cNvSpPr>
            <a:spLocks noGrp="1"/>
          </p:cNvSpPr>
          <p:nvPr>
            <p:ph type="title" hasCustomPrompt="1"/>
          </p:nvPr>
        </p:nvSpPr>
        <p:spPr/>
        <p:txBody>
          <a:bodyPr/>
          <a:lstStyle>
            <a:lvl1pPr>
              <a:defRPr/>
            </a:lvl1pPr>
          </a:lstStyle>
          <a:p>
            <a:r>
              <a:rPr lang="en-US" noProof="0" dirty="0"/>
              <a:t>Click to Add Title</a:t>
            </a:r>
          </a:p>
        </p:txBody>
      </p:sp>
      <p:sp>
        <p:nvSpPr>
          <p:cNvPr id="3" name="Date Placeholder 2"/>
          <p:cNvSpPr>
            <a:spLocks noGrp="1"/>
          </p:cNvSpPr>
          <p:nvPr>
            <p:ph type="dt" sz="half" idx="15"/>
          </p:nvPr>
        </p:nvSpPr>
        <p:spPr/>
        <p:txBody>
          <a:bodyPr/>
          <a:lstStyle/>
          <a:p>
            <a:pPr>
              <a:defRPr/>
            </a:pPr>
            <a:fld id="{AC03931C-C7C5-4ABD-87D9-90E069695EEB}" type="datetime4">
              <a:rPr lang="en-US" noProof="0" smtClean="0"/>
              <a:t>January 30, 2023</a:t>
            </a:fld>
            <a:endParaRPr lang="en-US" noProof="0" dirty="0"/>
          </a:p>
        </p:txBody>
      </p:sp>
      <p:sp>
        <p:nvSpPr>
          <p:cNvPr id="4" name="Footer Placeholder 3"/>
          <p:cNvSpPr>
            <a:spLocks noGrp="1"/>
          </p:cNvSpPr>
          <p:nvPr>
            <p:ph type="ftr" sz="quarter" idx="16"/>
          </p:nvPr>
        </p:nvSpPr>
        <p:spPr/>
        <p:txBody>
          <a:bodyPr/>
          <a:lstStyle/>
          <a:p>
            <a:pPr>
              <a:defRPr/>
            </a:pPr>
            <a:endParaRPr lang="en-US" noProof="0" dirty="0"/>
          </a:p>
        </p:txBody>
      </p:sp>
      <p:sp>
        <p:nvSpPr>
          <p:cNvPr id="10" name="Slide Number Placeholder 9"/>
          <p:cNvSpPr>
            <a:spLocks noGrp="1"/>
          </p:cNvSpPr>
          <p:nvPr>
            <p:ph type="sldNum" sz="quarter" idx="17"/>
          </p:nvPr>
        </p:nvSpPr>
        <p:spPr/>
        <p:txBody>
          <a:bodyPr/>
          <a:lstStyle/>
          <a:p>
            <a:pPr>
              <a:defRPr/>
            </a:pPr>
            <a:r>
              <a:rPr lang="en-US" noProof="0" dirty="0"/>
              <a:t>Slide </a:t>
            </a:r>
            <a:fld id="{925E5FCC-3EDC-4D23-8FBB-014909B7681F}" type="slidenum">
              <a:rPr lang="en-US" noProof="0" smtClean="0"/>
              <a:pPr>
                <a:defRPr/>
              </a:pPr>
              <a:t>‹#›</a:t>
            </a:fld>
            <a:r>
              <a:rPr lang="en-US" noProof="0" dirty="0"/>
              <a:t> </a:t>
            </a:r>
          </a:p>
        </p:txBody>
      </p:sp>
      <p:sp>
        <p:nvSpPr>
          <p:cNvPr id="11" name="Picture Placeholder 8"/>
          <p:cNvSpPr>
            <a:spLocks noGrp="1"/>
          </p:cNvSpPr>
          <p:nvPr>
            <p:ph type="pic" sz="quarter" idx="18" hasCustomPrompt="1"/>
          </p:nvPr>
        </p:nvSpPr>
        <p:spPr>
          <a:xfrm>
            <a:off x="11667294" y="3974383"/>
            <a:ext cx="403200" cy="1471635"/>
          </a:xfrm>
          <a:solidFill>
            <a:schemeClr val="accent2"/>
          </a:solidFill>
        </p:spPr>
        <p:txBody>
          <a:bodyPr>
            <a:normAutofit/>
          </a:bodyPr>
          <a:lstStyle>
            <a:lvl1pPr marL="0" indent="0">
              <a:buNone/>
              <a:defRPr sz="100">
                <a:solidFill>
                  <a:schemeClr val="accent1"/>
                </a:solidFill>
              </a:defRPr>
            </a:lvl1pPr>
          </a:lstStyle>
          <a:p>
            <a:r>
              <a:rPr lang="en-US" noProof="0" dirty="0"/>
              <a:t> </a:t>
            </a:r>
          </a:p>
        </p:txBody>
      </p:sp>
      <p:sp>
        <p:nvSpPr>
          <p:cNvPr id="24" name="Picture Placeholder 8"/>
          <p:cNvSpPr>
            <a:spLocks noGrp="1"/>
          </p:cNvSpPr>
          <p:nvPr>
            <p:ph type="pic" sz="quarter" idx="23" hasCustomPrompt="1"/>
          </p:nvPr>
        </p:nvSpPr>
        <p:spPr>
          <a:xfrm>
            <a:off x="6379814" y="3974383"/>
            <a:ext cx="5292725" cy="1471635"/>
          </a:xfrm>
          <a:solidFill>
            <a:schemeClr val="accent2">
              <a:alpha val="90000"/>
            </a:schemeClr>
          </a:solidFill>
        </p:spPr>
        <p:txBody>
          <a:bodyPr>
            <a:normAutofit/>
          </a:bodyPr>
          <a:lstStyle>
            <a:lvl1pPr marL="0" indent="0">
              <a:buNone/>
              <a:defRPr sz="100">
                <a:solidFill>
                  <a:schemeClr val="accent1"/>
                </a:solidFill>
              </a:defRPr>
            </a:lvl1pPr>
          </a:lstStyle>
          <a:p>
            <a:r>
              <a:rPr lang="en-US" noProof="0" dirty="0"/>
              <a:t> </a:t>
            </a:r>
          </a:p>
        </p:txBody>
      </p:sp>
      <p:sp>
        <p:nvSpPr>
          <p:cNvPr id="6" name="Text Placeholder 5"/>
          <p:cNvSpPr>
            <a:spLocks noGrp="1"/>
          </p:cNvSpPr>
          <p:nvPr>
            <p:ph type="body" sz="quarter" idx="19" hasCustomPrompt="1"/>
          </p:nvPr>
        </p:nvSpPr>
        <p:spPr>
          <a:xfrm>
            <a:off x="6758996" y="4321581"/>
            <a:ext cx="1908053" cy="432000"/>
          </a:xfrm>
        </p:spPr>
        <p:txBody>
          <a:bodyPr wrap="none" anchor="ctr" anchorCtr="0">
            <a:noAutofit/>
          </a:bodyPr>
          <a:lstStyle>
            <a:lvl1pPr marL="0" indent="0">
              <a:buNone/>
              <a:defRPr sz="4400" b="1">
                <a:solidFill>
                  <a:schemeClr val="bg1"/>
                </a:solidFill>
                <a:latin typeface="Arial Black" panose="020B0A04020102020204" pitchFamily="34" charset="0"/>
              </a:defRPr>
            </a:lvl1pPr>
          </a:lstStyle>
          <a:p>
            <a:pPr lvl="0"/>
            <a:r>
              <a:rPr lang="en-US" noProof="0" dirty="0"/>
              <a:t>X,XXX</a:t>
            </a:r>
          </a:p>
        </p:txBody>
      </p:sp>
      <p:sp>
        <p:nvSpPr>
          <p:cNvPr id="13" name="Text Placeholder 12"/>
          <p:cNvSpPr>
            <a:spLocks noGrp="1"/>
          </p:cNvSpPr>
          <p:nvPr>
            <p:ph type="body" sz="quarter" idx="20" hasCustomPrompt="1"/>
          </p:nvPr>
        </p:nvSpPr>
        <p:spPr>
          <a:xfrm>
            <a:off x="6758997" y="4853019"/>
            <a:ext cx="1908051" cy="252000"/>
          </a:xfrm>
        </p:spPr>
        <p:txBody>
          <a:bodyPr wrap="square" anchor="t" anchorCtr="0">
            <a:noAutofit/>
          </a:bodyPr>
          <a:lstStyle>
            <a:lvl1pPr marL="0" indent="0">
              <a:buNone/>
              <a:defRPr sz="900" b="1" cap="all" baseline="0">
                <a:solidFill>
                  <a:schemeClr val="bg1"/>
                </a:solidFill>
              </a:defRPr>
            </a:lvl1pPr>
          </a:lstStyle>
          <a:p>
            <a:pPr lvl="0"/>
            <a:r>
              <a:rPr lang="en-US" noProof="0" dirty="0"/>
              <a:t>FAST FACT</a:t>
            </a:r>
          </a:p>
        </p:txBody>
      </p:sp>
      <p:sp>
        <p:nvSpPr>
          <p:cNvPr id="22" name="Text Placeholder 5"/>
          <p:cNvSpPr>
            <a:spLocks noGrp="1"/>
          </p:cNvSpPr>
          <p:nvPr>
            <p:ph type="body" sz="quarter" idx="21" hasCustomPrompt="1"/>
          </p:nvPr>
        </p:nvSpPr>
        <p:spPr>
          <a:xfrm>
            <a:off x="9365317" y="4321581"/>
            <a:ext cx="1908053" cy="432000"/>
          </a:xfrm>
        </p:spPr>
        <p:txBody>
          <a:bodyPr wrap="none" anchor="ctr" anchorCtr="0">
            <a:noAutofit/>
          </a:bodyPr>
          <a:lstStyle>
            <a:lvl1pPr marL="0" indent="0">
              <a:buNone/>
              <a:defRPr sz="4400" b="1">
                <a:solidFill>
                  <a:schemeClr val="bg1"/>
                </a:solidFill>
                <a:latin typeface="Arial Black" panose="020B0A04020102020204" pitchFamily="34" charset="0"/>
              </a:defRPr>
            </a:lvl1pPr>
          </a:lstStyle>
          <a:p>
            <a:pPr lvl="0"/>
            <a:r>
              <a:rPr lang="en-US" noProof="0" dirty="0"/>
              <a:t>X,XXX</a:t>
            </a:r>
          </a:p>
        </p:txBody>
      </p:sp>
      <p:sp>
        <p:nvSpPr>
          <p:cNvPr id="23" name="Text Placeholder 12"/>
          <p:cNvSpPr>
            <a:spLocks noGrp="1"/>
          </p:cNvSpPr>
          <p:nvPr>
            <p:ph type="body" sz="quarter" idx="22" hasCustomPrompt="1"/>
          </p:nvPr>
        </p:nvSpPr>
        <p:spPr>
          <a:xfrm>
            <a:off x="9365318" y="4853019"/>
            <a:ext cx="1908051" cy="252000"/>
          </a:xfrm>
        </p:spPr>
        <p:txBody>
          <a:bodyPr wrap="square" anchor="t" anchorCtr="0">
            <a:noAutofit/>
          </a:bodyPr>
          <a:lstStyle>
            <a:lvl1pPr marL="0" indent="0">
              <a:buNone/>
              <a:defRPr sz="900" b="1" cap="all" baseline="0">
                <a:solidFill>
                  <a:schemeClr val="bg1"/>
                </a:solidFill>
              </a:defRPr>
            </a:lvl1pPr>
          </a:lstStyle>
          <a:p>
            <a:pPr lvl="0"/>
            <a:r>
              <a:rPr lang="en-US" noProof="0" dirty="0"/>
              <a:t>FAST FACT</a:t>
            </a:r>
          </a:p>
        </p:txBody>
      </p:sp>
      <p:sp>
        <p:nvSpPr>
          <p:cNvPr id="15" name="Text Placeholder 11"/>
          <p:cNvSpPr>
            <a:spLocks noGrp="1"/>
          </p:cNvSpPr>
          <p:nvPr>
            <p:ph type="body" sz="quarter" idx="26"/>
          </p:nvPr>
        </p:nvSpPr>
        <p:spPr>
          <a:xfrm>
            <a:off x="517524" y="1233488"/>
            <a:ext cx="4680000" cy="4896000"/>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3783849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
        <p:nvSpPr>
          <p:cNvPr id="6" name="Content Placeholder 2"/>
          <p:cNvSpPr>
            <a:spLocks noGrp="1"/>
          </p:cNvSpPr>
          <p:nvPr>
            <p:ph sz="quarter" idx="13"/>
          </p:nvPr>
        </p:nvSpPr>
        <p:spPr>
          <a:xfrm>
            <a:off x="518400" y="1233488"/>
            <a:ext cx="5292000" cy="4885094"/>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Content Placeholder 3"/>
          <p:cNvSpPr>
            <a:spLocks noGrp="1"/>
          </p:cNvSpPr>
          <p:nvPr>
            <p:ph sz="quarter" idx="14"/>
          </p:nvPr>
        </p:nvSpPr>
        <p:spPr>
          <a:xfrm>
            <a:off x="6386207" y="1233488"/>
            <a:ext cx="5292000" cy="4885094"/>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Date Placeholder 7"/>
          <p:cNvSpPr>
            <a:spLocks noGrp="1"/>
          </p:cNvSpPr>
          <p:nvPr>
            <p:ph type="dt" sz="half" idx="10"/>
          </p:nvPr>
        </p:nvSpPr>
        <p:spPr/>
        <p:txBody>
          <a:bodyPr/>
          <a:lstStyle/>
          <a:p>
            <a:pPr>
              <a:defRPr/>
            </a:pPr>
            <a:fld id="{529FACF2-D4F4-40BF-B653-B327EDA3FD04}" type="datetime4">
              <a:rPr lang="en-US" noProof="0" smtClean="0"/>
              <a:t>January 30, 2023</a:t>
            </a:fld>
            <a:endParaRPr lang="en-US" noProof="0" dirty="0"/>
          </a:p>
        </p:txBody>
      </p:sp>
      <p:sp>
        <p:nvSpPr>
          <p:cNvPr id="9" name="Footer Placeholder 8"/>
          <p:cNvSpPr>
            <a:spLocks noGrp="1"/>
          </p:cNvSpPr>
          <p:nvPr>
            <p:ph type="ftr" sz="quarter" idx="11"/>
          </p:nvPr>
        </p:nvSpPr>
        <p:spPr/>
        <p:txBody>
          <a:bodyPr/>
          <a:lstStyle/>
          <a:p>
            <a:pPr>
              <a:defRPr/>
            </a:pPr>
            <a:endParaRPr lang="en-US" noProof="0" dirty="0"/>
          </a:p>
        </p:txBody>
      </p:sp>
      <p:sp>
        <p:nvSpPr>
          <p:cNvPr id="10" name="Slide Number Placeholder 9"/>
          <p:cNvSpPr>
            <a:spLocks noGrp="1"/>
          </p:cNvSpPr>
          <p:nvPr>
            <p:ph type="sldNum" sz="quarter" idx="12"/>
          </p:nvPr>
        </p:nvSpPr>
        <p:spPr/>
        <p:txBody>
          <a:bodyPr/>
          <a:lstStyle/>
          <a:p>
            <a:pPr>
              <a:defRPr/>
            </a:pPr>
            <a:r>
              <a:rPr lang="en-US" noProof="0" dirty="0"/>
              <a:t>Slide </a:t>
            </a:r>
            <a:fld id="{925E5FCC-3EDC-4D23-8FBB-014909B7681F}" type="slidenum">
              <a:rPr lang="en-US" noProof="0" smtClean="0"/>
              <a:pPr>
                <a:defRPr/>
              </a:pPr>
              <a:t>‹#›</a:t>
            </a:fld>
            <a:r>
              <a:rPr lang="en-US" noProof="0" dirty="0"/>
              <a:t> </a:t>
            </a:r>
          </a:p>
        </p:txBody>
      </p:sp>
    </p:spTree>
    <p:extLst>
      <p:ext uri="{BB962C8B-B14F-4D97-AF65-F5344CB8AC3E}">
        <p14:creationId xmlns:p14="http://schemas.microsoft.com/office/powerpoint/2010/main" val="34056212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ocumentation slide (Title and Content)">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516967" y="1525686"/>
            <a:ext cx="11160000" cy="4592896"/>
          </a:xfrm>
        </p:spPr>
        <p:txBody>
          <a:bodyPr/>
          <a:lstStyle>
            <a:lvl1pPr>
              <a:defRPr sz="1600"/>
            </a:lvl1pPr>
            <a:lvl2pPr>
              <a:defRPr sz="1400"/>
            </a:lvl2pPr>
            <a:lvl3pPr>
              <a:defRPr sz="1200"/>
            </a:lvl3pPr>
            <a:lvl4pPr>
              <a:defRPr sz="1000"/>
            </a:lvl4pPr>
            <a:lvl5pPr>
              <a:defRPr sz="8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Date Placeholder 12"/>
          <p:cNvSpPr>
            <a:spLocks noGrp="1"/>
          </p:cNvSpPr>
          <p:nvPr>
            <p:ph type="dt" sz="half" idx="10"/>
          </p:nvPr>
        </p:nvSpPr>
        <p:spPr/>
        <p:txBody>
          <a:bodyPr/>
          <a:lstStyle/>
          <a:p>
            <a:pPr>
              <a:defRPr/>
            </a:pPr>
            <a:fld id="{1C7D5E35-1BFE-446D-B56D-17870DF27FC5}" type="datetime4">
              <a:rPr lang="en-US" noProof="0" smtClean="0"/>
              <a:t>January 30, 2023</a:t>
            </a:fld>
            <a:endParaRPr lang="en-US" noProof="0" dirty="0"/>
          </a:p>
        </p:txBody>
      </p:sp>
      <p:sp>
        <p:nvSpPr>
          <p:cNvPr id="14" name="Footer Placeholder 13"/>
          <p:cNvSpPr>
            <a:spLocks noGrp="1"/>
          </p:cNvSpPr>
          <p:nvPr>
            <p:ph type="ftr" sz="quarter" idx="11"/>
          </p:nvPr>
        </p:nvSpPr>
        <p:spPr/>
        <p:txBody>
          <a:bodyPr/>
          <a:lstStyle/>
          <a:p>
            <a:pPr>
              <a:defRPr/>
            </a:pPr>
            <a:endParaRPr lang="en-US" noProof="0" dirty="0"/>
          </a:p>
        </p:txBody>
      </p:sp>
      <p:sp>
        <p:nvSpPr>
          <p:cNvPr id="15" name="Slide Number Placeholder 14"/>
          <p:cNvSpPr>
            <a:spLocks noGrp="1"/>
          </p:cNvSpPr>
          <p:nvPr>
            <p:ph type="sldNum" sz="quarter" idx="12"/>
          </p:nvPr>
        </p:nvSpPr>
        <p:spPr/>
        <p:txBody>
          <a:bodyPr/>
          <a:lstStyle/>
          <a:p>
            <a:pPr>
              <a:defRPr/>
            </a:pPr>
            <a:r>
              <a:rPr lang="en-US" noProof="0" dirty="0"/>
              <a:t>Slide </a:t>
            </a:r>
            <a:fld id="{925E5FCC-3EDC-4D23-8FBB-014909B7681F}" type="slidenum">
              <a:rPr lang="en-US" noProof="0" smtClean="0"/>
              <a:pPr>
                <a:defRPr/>
              </a:pPr>
              <a:t>‹#›</a:t>
            </a:fld>
            <a:r>
              <a:rPr lang="en-US" noProof="0" dirty="0"/>
              <a:t> </a:t>
            </a:r>
          </a:p>
        </p:txBody>
      </p:sp>
      <p:sp>
        <p:nvSpPr>
          <p:cNvPr id="3" name="Title 2"/>
          <p:cNvSpPr>
            <a:spLocks noGrp="1"/>
          </p:cNvSpPr>
          <p:nvPr>
            <p:ph type="title" hasCustomPrompt="1"/>
          </p:nvPr>
        </p:nvSpPr>
        <p:spPr>
          <a:xfrm>
            <a:off x="516966" y="438320"/>
            <a:ext cx="11160000" cy="792000"/>
          </a:xfrm>
        </p:spPr>
        <p:txBody>
          <a:bodyPr wrap="square" tIns="25200" anchor="t" anchorCtr="0">
            <a:normAutofit/>
          </a:bodyPr>
          <a:lstStyle>
            <a:lvl1pPr>
              <a:defRPr sz="2400"/>
            </a:lvl1pPr>
          </a:lstStyle>
          <a:p>
            <a:r>
              <a:rPr lang="en-US" noProof="0" dirty="0"/>
              <a:t>Only use this layout to create slides where you need long headlines and smaller text size</a:t>
            </a:r>
          </a:p>
        </p:txBody>
      </p:sp>
    </p:spTree>
    <p:extLst>
      <p:ext uri="{BB962C8B-B14F-4D97-AF65-F5344CB8AC3E}">
        <p14:creationId xmlns:p14="http://schemas.microsoft.com/office/powerpoint/2010/main" val="2247564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ocumentation slide (Two Content)">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516967" y="1525686"/>
            <a:ext cx="5293283" cy="4592896"/>
          </a:xfrm>
        </p:spPr>
        <p:txBody>
          <a:bodyPr/>
          <a:lstStyle>
            <a:lvl1pPr>
              <a:defRPr sz="1600"/>
            </a:lvl1pPr>
            <a:lvl2pPr>
              <a:defRPr sz="1400"/>
            </a:lvl2pPr>
            <a:lvl3pPr>
              <a:defRPr sz="1200"/>
            </a:lvl3pPr>
            <a:lvl4pPr>
              <a:defRPr sz="1000"/>
            </a:lvl4pPr>
            <a:lvl5pPr>
              <a:defRPr sz="8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Date Placeholder 12"/>
          <p:cNvSpPr>
            <a:spLocks noGrp="1"/>
          </p:cNvSpPr>
          <p:nvPr>
            <p:ph type="dt" sz="half" idx="10"/>
          </p:nvPr>
        </p:nvSpPr>
        <p:spPr/>
        <p:txBody>
          <a:bodyPr/>
          <a:lstStyle/>
          <a:p>
            <a:pPr>
              <a:defRPr/>
            </a:pPr>
            <a:fld id="{0C0ED8D4-E41F-4055-A6BE-7B4C285D5B62}" type="datetime4">
              <a:rPr lang="en-US" noProof="0" smtClean="0"/>
              <a:t>January 30, 2023</a:t>
            </a:fld>
            <a:endParaRPr lang="en-US" noProof="0" dirty="0"/>
          </a:p>
        </p:txBody>
      </p:sp>
      <p:sp>
        <p:nvSpPr>
          <p:cNvPr id="14" name="Footer Placeholder 13"/>
          <p:cNvSpPr>
            <a:spLocks noGrp="1"/>
          </p:cNvSpPr>
          <p:nvPr>
            <p:ph type="ftr" sz="quarter" idx="11"/>
          </p:nvPr>
        </p:nvSpPr>
        <p:spPr/>
        <p:txBody>
          <a:bodyPr/>
          <a:lstStyle/>
          <a:p>
            <a:pPr>
              <a:defRPr/>
            </a:pPr>
            <a:endParaRPr lang="en-US" noProof="0" dirty="0"/>
          </a:p>
        </p:txBody>
      </p:sp>
      <p:sp>
        <p:nvSpPr>
          <p:cNvPr id="15" name="Slide Number Placeholder 14"/>
          <p:cNvSpPr>
            <a:spLocks noGrp="1"/>
          </p:cNvSpPr>
          <p:nvPr>
            <p:ph type="sldNum" sz="quarter" idx="12"/>
          </p:nvPr>
        </p:nvSpPr>
        <p:spPr/>
        <p:txBody>
          <a:bodyPr/>
          <a:lstStyle/>
          <a:p>
            <a:pPr>
              <a:defRPr/>
            </a:pPr>
            <a:r>
              <a:rPr lang="en-US" noProof="0" dirty="0"/>
              <a:t>Slide </a:t>
            </a:r>
            <a:fld id="{925E5FCC-3EDC-4D23-8FBB-014909B7681F}" type="slidenum">
              <a:rPr lang="en-US" noProof="0" smtClean="0"/>
              <a:pPr>
                <a:defRPr/>
              </a:pPr>
              <a:t>‹#›</a:t>
            </a:fld>
            <a:r>
              <a:rPr lang="en-US" noProof="0" dirty="0"/>
              <a:t> </a:t>
            </a:r>
          </a:p>
        </p:txBody>
      </p:sp>
      <p:sp>
        <p:nvSpPr>
          <p:cNvPr id="3" name="Title 2"/>
          <p:cNvSpPr>
            <a:spLocks noGrp="1"/>
          </p:cNvSpPr>
          <p:nvPr>
            <p:ph type="title" hasCustomPrompt="1"/>
          </p:nvPr>
        </p:nvSpPr>
        <p:spPr>
          <a:xfrm>
            <a:off x="516966" y="438320"/>
            <a:ext cx="11160000" cy="792000"/>
          </a:xfrm>
        </p:spPr>
        <p:txBody>
          <a:bodyPr wrap="square" tIns="25200" anchor="t" anchorCtr="0">
            <a:normAutofit/>
          </a:bodyPr>
          <a:lstStyle>
            <a:lvl1pPr>
              <a:defRPr sz="2400"/>
            </a:lvl1pPr>
          </a:lstStyle>
          <a:p>
            <a:r>
              <a:rPr lang="en-US" noProof="0" dirty="0"/>
              <a:t>Only use this layout to create slides where you need long headlines and smaller text size</a:t>
            </a:r>
          </a:p>
        </p:txBody>
      </p:sp>
      <p:sp>
        <p:nvSpPr>
          <p:cNvPr id="8" name="Content Placeholder 6"/>
          <p:cNvSpPr>
            <a:spLocks noGrp="1"/>
          </p:cNvSpPr>
          <p:nvPr>
            <p:ph sz="quarter" idx="14"/>
          </p:nvPr>
        </p:nvSpPr>
        <p:spPr>
          <a:xfrm>
            <a:off x="6374851" y="1536442"/>
            <a:ext cx="5293283" cy="4592896"/>
          </a:xfrm>
        </p:spPr>
        <p:txBody>
          <a:bodyPr/>
          <a:lstStyle>
            <a:lvl1pPr>
              <a:defRPr sz="1600"/>
            </a:lvl1pPr>
            <a:lvl2pPr>
              <a:defRPr sz="1400"/>
            </a:lvl2pPr>
            <a:lvl3pPr>
              <a:defRPr sz="1200"/>
            </a:lvl3pPr>
            <a:lvl4pPr>
              <a:defRPr sz="1000"/>
            </a:lvl4pPr>
            <a:lvl5pPr>
              <a:defRPr sz="8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8940231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
        <p:nvSpPr>
          <p:cNvPr id="6" name="Date Placeholder 5"/>
          <p:cNvSpPr>
            <a:spLocks noGrp="1"/>
          </p:cNvSpPr>
          <p:nvPr>
            <p:ph type="dt" sz="half" idx="10"/>
          </p:nvPr>
        </p:nvSpPr>
        <p:spPr/>
        <p:txBody>
          <a:bodyPr/>
          <a:lstStyle/>
          <a:p>
            <a:pPr>
              <a:defRPr/>
            </a:pPr>
            <a:fld id="{3EE5D1E0-FDA0-463C-B32F-506568BABE4C}" type="datetime4">
              <a:rPr lang="en-US" noProof="0" smtClean="0"/>
              <a:t>January 30, 2023</a:t>
            </a:fld>
            <a:endParaRPr lang="en-US" noProof="0" dirty="0"/>
          </a:p>
        </p:txBody>
      </p:sp>
      <p:sp>
        <p:nvSpPr>
          <p:cNvPr id="7" name="Footer Placeholder 6"/>
          <p:cNvSpPr>
            <a:spLocks noGrp="1"/>
          </p:cNvSpPr>
          <p:nvPr>
            <p:ph type="ftr" sz="quarter" idx="11"/>
          </p:nvPr>
        </p:nvSpPr>
        <p:spPr/>
        <p:txBody>
          <a:bodyPr/>
          <a:lstStyle/>
          <a:p>
            <a:pPr>
              <a:defRPr/>
            </a:pPr>
            <a:endParaRPr lang="en-US" noProof="0" dirty="0"/>
          </a:p>
        </p:txBody>
      </p:sp>
      <p:sp>
        <p:nvSpPr>
          <p:cNvPr id="8" name="Slide Number Placeholder 7"/>
          <p:cNvSpPr>
            <a:spLocks noGrp="1"/>
          </p:cNvSpPr>
          <p:nvPr>
            <p:ph type="sldNum" sz="quarter" idx="12"/>
          </p:nvPr>
        </p:nvSpPr>
        <p:spPr/>
        <p:txBody>
          <a:bodyPr/>
          <a:lstStyle/>
          <a:p>
            <a:pPr>
              <a:defRPr/>
            </a:pPr>
            <a:r>
              <a:rPr lang="en-US" noProof="0" dirty="0"/>
              <a:t>Slide </a:t>
            </a:r>
            <a:fld id="{925E5FCC-3EDC-4D23-8FBB-014909B7681F}" type="slidenum">
              <a:rPr lang="en-US" noProof="0" smtClean="0"/>
              <a:pPr>
                <a:defRPr/>
              </a:pPr>
              <a:t>‹#›</a:t>
            </a:fld>
            <a:r>
              <a:rPr lang="en-US" noProof="0" dirty="0"/>
              <a:t> </a:t>
            </a:r>
          </a:p>
        </p:txBody>
      </p:sp>
    </p:spTree>
    <p:extLst>
      <p:ext uri="{BB962C8B-B14F-4D97-AF65-F5344CB8AC3E}">
        <p14:creationId xmlns:p14="http://schemas.microsoft.com/office/powerpoint/2010/main" val="3889247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lternative Title Slide - Orange">
    <p:spTree>
      <p:nvGrpSpPr>
        <p:cNvPr id="1" name=""/>
        <p:cNvGrpSpPr/>
        <p:nvPr/>
      </p:nvGrpSpPr>
      <p:grpSpPr>
        <a:xfrm>
          <a:off x="0" y="0"/>
          <a:ext cx="0" cy="0"/>
          <a:chOff x="0" y="0"/>
          <a:chExt cx="0" cy="0"/>
        </a:xfrm>
      </p:grpSpPr>
      <p:sp>
        <p:nvSpPr>
          <p:cNvPr id="8" name="Rectangle 7"/>
          <p:cNvSpPr/>
          <p:nvPr userDrawn="1"/>
        </p:nvSpPr>
        <p:spPr>
          <a:xfrm>
            <a:off x="0" y="6129338"/>
            <a:ext cx="12195175" cy="7302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859" tIns="54430" rIns="108859" bIns="54430" numCol="1" spcCol="0" rtlCol="0" fromWordArt="0" anchor="ctr" anchorCtr="0" forceAA="0" compatLnSpc="1">
            <a:prstTxWarp prst="textNoShape">
              <a:avLst/>
            </a:prstTxWarp>
            <a:noAutofit/>
          </a:bodyPr>
          <a:lstStyle/>
          <a:p>
            <a:pPr algn="ctr"/>
            <a:endParaRPr lang="en-US" noProof="0" dirty="0"/>
          </a:p>
        </p:txBody>
      </p:sp>
      <p:sp>
        <p:nvSpPr>
          <p:cNvPr id="7" name="Picture Placeholder 6"/>
          <p:cNvSpPr>
            <a:spLocks noGrp="1"/>
          </p:cNvSpPr>
          <p:nvPr>
            <p:ph type="pic" sz="quarter" idx="13" hasCustomPrompt="1"/>
          </p:nvPr>
        </p:nvSpPr>
        <p:spPr>
          <a:xfrm>
            <a:off x="119351" y="120221"/>
            <a:ext cx="11956473" cy="5998365"/>
          </a:xfrm>
          <a:solidFill>
            <a:schemeClr val="accent6"/>
          </a:solidFill>
        </p:spPr>
        <p:txBody>
          <a:bodyPr lIns="180000" tIns="180000" rIns="5904000" bIns="0">
            <a:normAutofit/>
          </a:bodyPr>
          <a:lstStyle>
            <a:lvl1pPr marL="0" marR="0" indent="0" algn="l" defTabSz="1219444" rtl="0" eaLnBrk="1" fontAlgn="base" latinLnBrk="0" hangingPunct="1">
              <a:lnSpc>
                <a:spcPct val="100000"/>
              </a:lnSpc>
              <a:spcBef>
                <a:spcPct val="30000"/>
              </a:spcBef>
              <a:spcAft>
                <a:spcPct val="0"/>
              </a:spcAft>
              <a:buClr>
                <a:srgbClr val="003145"/>
              </a:buClr>
              <a:buSzPct val="85000"/>
              <a:buFontTx/>
              <a:buNone/>
              <a:tabLst/>
              <a:defRPr sz="1800" b="0" baseline="0">
                <a:solidFill>
                  <a:schemeClr val="accent2"/>
                </a:solidFill>
              </a:defRPr>
            </a:lvl1pPr>
          </a:lstStyle>
          <a:p>
            <a:pPr lvl="0"/>
            <a:r>
              <a:rPr lang="en-US" noProof="0" dirty="0"/>
              <a:t>Click here and insert image from Templafy or click the icon to insert picture from your computer</a:t>
            </a:r>
          </a:p>
        </p:txBody>
      </p:sp>
      <p:sp>
        <p:nvSpPr>
          <p:cNvPr id="9" name="Rectangle 2"/>
          <p:cNvSpPr>
            <a:spLocks noGrp="1" noChangeArrowheads="1"/>
          </p:cNvSpPr>
          <p:nvPr>
            <p:ph type="ctrTitle" hasCustomPrompt="1"/>
          </p:nvPr>
        </p:nvSpPr>
        <p:spPr>
          <a:xfrm>
            <a:off x="518363" y="1989634"/>
            <a:ext cx="5292000" cy="4128949"/>
          </a:xfrm>
          <a:solidFill>
            <a:schemeClr val="accent3">
              <a:alpha val="85000"/>
            </a:schemeClr>
          </a:solidFill>
          <a:ln>
            <a:noFill/>
          </a:ln>
        </p:spPr>
        <p:txBody>
          <a:bodyPr wrap="square" lIns="384077" tIns="384077" rIns="384077" bIns="288058" anchor="t" anchorCtr="0">
            <a:noAutofit/>
          </a:bodyPr>
          <a:lstStyle>
            <a:lvl1pPr>
              <a:defRPr sz="3600" baseline="0">
                <a:solidFill>
                  <a:schemeClr val="bg1"/>
                </a:solidFill>
              </a:defRPr>
            </a:lvl1pPr>
          </a:lstStyle>
          <a:p>
            <a:pPr lvl="0"/>
            <a:r>
              <a:rPr lang="en-US" noProof="0" dirty="0"/>
              <a:t>Click to Add Title</a:t>
            </a:r>
          </a:p>
        </p:txBody>
      </p:sp>
      <p:sp>
        <p:nvSpPr>
          <p:cNvPr id="10" name="Text Placeholder 2"/>
          <p:cNvSpPr>
            <a:spLocks noGrp="1"/>
          </p:cNvSpPr>
          <p:nvPr>
            <p:ph type="body" sz="quarter" idx="10" hasCustomPrompt="1"/>
          </p:nvPr>
        </p:nvSpPr>
        <p:spPr>
          <a:xfrm>
            <a:off x="516967" y="5062353"/>
            <a:ext cx="5292000" cy="384132"/>
          </a:xfrm>
          <a:prstGeom prst="rect">
            <a:avLst/>
          </a:prstGeom>
          <a:noFill/>
        </p:spPr>
        <p:txBody>
          <a:bodyPr wrap="none" lIns="384077" tIns="0" rIns="384077" bIns="0" anchor="b" anchorCtr="0">
            <a:noAutofit/>
          </a:bodyPr>
          <a:lstStyle>
            <a:lvl1pPr marL="0" indent="0">
              <a:buNone/>
              <a:defRPr sz="1600" b="1" baseline="0">
                <a:solidFill>
                  <a:schemeClr val="bg1"/>
                </a:solidFill>
              </a:defRPr>
            </a:lvl1pPr>
          </a:lstStyle>
          <a:p>
            <a:r>
              <a:rPr lang="en-US" noProof="0" dirty="0"/>
              <a:t>Location, Month DD, YYYY</a:t>
            </a:r>
          </a:p>
        </p:txBody>
      </p:sp>
      <p:sp>
        <p:nvSpPr>
          <p:cNvPr id="12" name="Text Placeholder 2"/>
          <p:cNvSpPr>
            <a:spLocks noGrp="1"/>
          </p:cNvSpPr>
          <p:nvPr>
            <p:ph type="body" sz="quarter" idx="11" hasCustomPrompt="1"/>
          </p:nvPr>
        </p:nvSpPr>
        <p:spPr>
          <a:xfrm>
            <a:off x="516968" y="5446485"/>
            <a:ext cx="5292000" cy="672230"/>
          </a:xfrm>
          <a:prstGeom prst="rect">
            <a:avLst/>
          </a:prstGeom>
          <a:noFill/>
        </p:spPr>
        <p:txBody>
          <a:bodyPr wrap="square" lIns="384077" tIns="72014" rIns="384077" bIns="360072" anchor="t" anchorCtr="0">
            <a:noAutofit/>
          </a:bodyPr>
          <a:lstStyle>
            <a:lvl1pPr marL="0" indent="0">
              <a:buNone/>
              <a:defRPr sz="1600" b="1">
                <a:solidFill>
                  <a:schemeClr val="bg1"/>
                </a:solidFill>
              </a:defRPr>
            </a:lvl1pPr>
          </a:lstStyle>
          <a:p>
            <a:r>
              <a:rPr lang="en-US" noProof="0" dirty="0"/>
              <a:t>Name </a:t>
            </a:r>
            <a:r>
              <a:rPr lang="en-US" noProof="0" dirty="0" err="1"/>
              <a:t>Nameson</a:t>
            </a:r>
            <a:r>
              <a:rPr lang="en-US" noProof="0" dirty="0"/>
              <a:t>, Job Title, Aker Solutions</a:t>
            </a:r>
          </a:p>
        </p:txBody>
      </p:sp>
      <p:sp>
        <p:nvSpPr>
          <p:cNvPr id="21" name="Rectangle 20"/>
          <p:cNvSpPr/>
          <p:nvPr userDrawn="1"/>
        </p:nvSpPr>
        <p:spPr>
          <a:xfrm>
            <a:off x="518363" y="6118584"/>
            <a:ext cx="5292000" cy="620977"/>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8" tIns="30474" rIns="60948" bIns="30474" numCol="1" spcCol="0" rtlCol="0" fromWordArt="0" anchor="ctr" anchorCtr="0" forceAA="0" compatLnSpc="1">
            <a:prstTxWarp prst="textNoShape">
              <a:avLst/>
            </a:prstTxWarp>
            <a:noAutofit/>
          </a:bodyPr>
          <a:lstStyle/>
          <a:p>
            <a:pPr algn="ctr"/>
            <a:endParaRPr lang="en-US" noProof="0" dirty="0"/>
          </a:p>
        </p:txBody>
      </p:sp>
      <p:sp>
        <p:nvSpPr>
          <p:cNvPr id="11" name="Picture Placeholder 3"/>
          <p:cNvSpPr>
            <a:spLocks noGrp="1"/>
          </p:cNvSpPr>
          <p:nvPr>
            <p:ph type="pic" sz="quarter" idx="21"/>
          </p:nvPr>
        </p:nvSpPr>
        <p:spPr>
          <a:xfrm>
            <a:off x="9172800" y="442800"/>
            <a:ext cx="2496201" cy="328159"/>
          </a:xfrm>
          <a:blipFill>
            <a:blip r:embed="rId2"/>
            <a:stretch>
              <a:fillRect/>
            </a:stretch>
          </a:blipFill>
        </p:spPr>
        <p:txBody>
          <a:bodyPr>
            <a:noAutofit/>
          </a:bodyPr>
          <a:lstStyle>
            <a:lvl1pPr marL="0" indent="0">
              <a:buNone/>
              <a:defRPr sz="100">
                <a:solidFill>
                  <a:schemeClr val="accent6"/>
                </a:solidFill>
              </a:defRPr>
            </a:lvl1pPr>
          </a:lstStyle>
          <a:p>
            <a:r>
              <a:rPr lang="en-US" noProof="0" dirty="0"/>
              <a:t>Click icon to add picture</a:t>
            </a:r>
          </a:p>
        </p:txBody>
      </p:sp>
    </p:spTree>
    <p:extLst>
      <p:ext uri="{BB962C8B-B14F-4D97-AF65-F5344CB8AC3E}">
        <p14:creationId xmlns:p14="http://schemas.microsoft.com/office/powerpoint/2010/main" val="18261574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AB4F7C5-C845-47EB-A119-C87797527E82}"/>
              </a:ext>
            </a:extLst>
          </p:cNvPr>
          <p:cNvSpPr/>
          <p:nvPr userDrawn="1"/>
        </p:nvSpPr>
        <p:spPr>
          <a:xfrm>
            <a:off x="1" y="6129338"/>
            <a:ext cx="12195174" cy="7302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859" tIns="54430" rIns="108859" bIns="54430" numCol="1" spcCol="0" rtlCol="0" fromWordArt="0" anchor="ctr" anchorCtr="0" forceAA="0" compatLnSpc="1">
            <a:prstTxWarp prst="textNoShape">
              <a:avLst/>
            </a:prstTxWarp>
            <a:noAutofit/>
          </a:bodyPr>
          <a:lstStyle/>
          <a:p>
            <a:pPr algn="ctr"/>
            <a:endParaRPr lang="en-GB" dirty="0"/>
          </a:p>
        </p:txBody>
      </p:sp>
      <p:pic>
        <p:nvPicPr>
          <p:cNvPr id="7" name="Picture 6">
            <a:extLst>
              <a:ext uri="{FF2B5EF4-FFF2-40B4-BE49-F238E27FC236}">
                <a16:creationId xmlns:a16="http://schemas.microsoft.com/office/drawing/2014/main" id="{DD309E0B-74CE-4D2F-80C9-5E92795D50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9" t="934" r="1729" b="936"/>
          <a:stretch/>
        </p:blipFill>
        <p:spPr>
          <a:xfrm>
            <a:off x="120031" y="120028"/>
            <a:ext cx="11955113" cy="6619340"/>
          </a:xfrm>
          <a:prstGeom prst="rect">
            <a:avLst/>
          </a:prstGeom>
        </p:spPr>
      </p:pic>
      <p:sp>
        <p:nvSpPr>
          <p:cNvPr id="8" name="Rectangle 7">
            <a:extLst>
              <a:ext uri="{FF2B5EF4-FFF2-40B4-BE49-F238E27FC236}">
                <a16:creationId xmlns:a16="http://schemas.microsoft.com/office/drawing/2014/main" id="{09CEC6CB-F3CB-4727-B629-B995A2FC3D04}"/>
              </a:ext>
            </a:extLst>
          </p:cNvPr>
          <p:cNvSpPr/>
          <p:nvPr userDrawn="1"/>
        </p:nvSpPr>
        <p:spPr>
          <a:xfrm flipH="1">
            <a:off x="120028" y="120029"/>
            <a:ext cx="11955111" cy="6619532"/>
          </a:xfrm>
          <a:prstGeom prst="rect">
            <a:avLst/>
          </a:prstGeom>
          <a:gradFill flip="none" rotWithShape="1">
            <a:gsLst>
              <a:gs pos="2000">
                <a:schemeClr val="accent1"/>
              </a:gs>
              <a:gs pos="100000">
                <a:schemeClr val="accent1">
                  <a:alpha val="10000"/>
                </a:schemeClr>
              </a:gs>
            </a:gsLst>
            <a:path path="circle">
              <a:fillToRect l="100000" t="100000"/>
            </a:path>
            <a:tileRect r="-100000" b="-100000"/>
          </a:gra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9" name="Text Placeholder 19">
            <a:extLst>
              <a:ext uri="{FF2B5EF4-FFF2-40B4-BE49-F238E27FC236}">
                <a16:creationId xmlns:a16="http://schemas.microsoft.com/office/drawing/2014/main" id="{1F4F22F7-7FF9-4753-86D9-4F182B329A7A}"/>
              </a:ext>
            </a:extLst>
          </p:cNvPr>
          <p:cNvSpPr>
            <a:spLocks noGrp="1"/>
          </p:cNvSpPr>
          <p:nvPr>
            <p:ph type="body" sz="quarter" idx="26" hasCustomPrompt="1"/>
          </p:nvPr>
        </p:nvSpPr>
        <p:spPr>
          <a:xfrm>
            <a:off x="913011" y="4625355"/>
            <a:ext cx="5472000" cy="337968"/>
          </a:xfrm>
        </p:spPr>
        <p:txBody>
          <a:bodyPr>
            <a:noAutofit/>
          </a:bodyPr>
          <a:lstStyle>
            <a:lvl1pPr marL="0" indent="0">
              <a:buNone/>
              <a:defRPr sz="2000" b="1">
                <a:solidFill>
                  <a:schemeClr val="accent3"/>
                </a:solidFill>
              </a:defRPr>
            </a:lvl1pPr>
          </a:lstStyle>
          <a:p>
            <a:pPr lvl="0"/>
            <a:r>
              <a:rPr lang="en-US" noProof="0" dirty="0"/>
              <a:t>Contact Name</a:t>
            </a:r>
          </a:p>
        </p:txBody>
      </p:sp>
      <p:sp>
        <p:nvSpPr>
          <p:cNvPr id="10" name="Text Placeholder 19">
            <a:extLst>
              <a:ext uri="{FF2B5EF4-FFF2-40B4-BE49-F238E27FC236}">
                <a16:creationId xmlns:a16="http://schemas.microsoft.com/office/drawing/2014/main" id="{1B6F2941-9726-4F16-9844-B2BA2B8E4A82}"/>
              </a:ext>
            </a:extLst>
          </p:cNvPr>
          <p:cNvSpPr>
            <a:spLocks noGrp="1"/>
          </p:cNvSpPr>
          <p:nvPr>
            <p:ph type="body" sz="quarter" idx="27" hasCustomPrompt="1"/>
          </p:nvPr>
        </p:nvSpPr>
        <p:spPr>
          <a:xfrm>
            <a:off x="913011" y="5679081"/>
            <a:ext cx="5472000" cy="252000"/>
          </a:xfrm>
        </p:spPr>
        <p:txBody>
          <a:bodyPr>
            <a:normAutofit/>
          </a:bodyPr>
          <a:lstStyle>
            <a:lvl1pPr marL="0" indent="0">
              <a:buNone/>
              <a:defRPr sz="1600">
                <a:solidFill>
                  <a:schemeClr val="bg1"/>
                </a:solidFill>
              </a:defRPr>
            </a:lvl1pPr>
          </a:lstStyle>
          <a:p>
            <a:pPr lvl="0"/>
            <a:r>
              <a:rPr lang="en-US" noProof="0" dirty="0"/>
              <a:t>Tel: +00 00 00 00 00  |  Mob: +00 000 00 000</a:t>
            </a:r>
          </a:p>
        </p:txBody>
      </p:sp>
      <p:sp>
        <p:nvSpPr>
          <p:cNvPr id="11" name="Text Placeholder 19">
            <a:extLst>
              <a:ext uri="{FF2B5EF4-FFF2-40B4-BE49-F238E27FC236}">
                <a16:creationId xmlns:a16="http://schemas.microsoft.com/office/drawing/2014/main" id="{F43A4448-74E7-4D37-BB6A-1F9C3A1E599F}"/>
              </a:ext>
            </a:extLst>
          </p:cNvPr>
          <p:cNvSpPr>
            <a:spLocks noGrp="1"/>
          </p:cNvSpPr>
          <p:nvPr>
            <p:ph type="body" sz="quarter" idx="28" hasCustomPrompt="1"/>
          </p:nvPr>
        </p:nvSpPr>
        <p:spPr>
          <a:xfrm>
            <a:off x="913011" y="5931081"/>
            <a:ext cx="5472000" cy="252000"/>
          </a:xfrm>
        </p:spPr>
        <p:txBody>
          <a:bodyPr>
            <a:noAutofit/>
          </a:bodyPr>
          <a:lstStyle>
            <a:lvl1pPr marL="0" marR="0" indent="0" algn="l" defTabSz="1219444" rtl="0" eaLnBrk="1" fontAlgn="base" latinLnBrk="0" hangingPunct="1">
              <a:lnSpc>
                <a:spcPct val="100000"/>
              </a:lnSpc>
              <a:spcBef>
                <a:spcPct val="30000"/>
              </a:spcBef>
              <a:spcAft>
                <a:spcPct val="0"/>
              </a:spcAft>
              <a:buClr>
                <a:srgbClr val="003145"/>
              </a:buClr>
              <a:buSzPct val="85000"/>
              <a:buFont typeface="Arial" panose="020B0604020202020204" pitchFamily="34" charset="0"/>
              <a:buNone/>
              <a:tabLst/>
              <a:defRPr sz="1600">
                <a:solidFill>
                  <a:schemeClr val="bg1"/>
                </a:solidFill>
              </a:defRPr>
            </a:lvl1pPr>
          </a:lstStyle>
          <a:p>
            <a:pPr marL="0" marR="0" lvl="0" indent="0" algn="l" defTabSz="1219444" rtl="0" eaLnBrk="1" fontAlgn="base" latinLnBrk="0" hangingPunct="1">
              <a:lnSpc>
                <a:spcPct val="100000"/>
              </a:lnSpc>
              <a:spcBef>
                <a:spcPct val="30000"/>
              </a:spcBef>
              <a:spcAft>
                <a:spcPct val="0"/>
              </a:spcAft>
              <a:buClr>
                <a:srgbClr val="003145"/>
              </a:buClr>
              <a:buSzPct val="85000"/>
              <a:buFont typeface="Arial" panose="020B0604020202020204" pitchFamily="34" charset="0"/>
              <a:buNone/>
              <a:tabLst/>
              <a:defRPr/>
            </a:pPr>
            <a:r>
              <a:rPr lang="en-US" noProof="0" dirty="0"/>
              <a:t>name.nameson@akersolutions.com</a:t>
            </a:r>
          </a:p>
        </p:txBody>
      </p:sp>
      <p:sp>
        <p:nvSpPr>
          <p:cNvPr id="12" name="Text Placeholder 19">
            <a:extLst>
              <a:ext uri="{FF2B5EF4-FFF2-40B4-BE49-F238E27FC236}">
                <a16:creationId xmlns:a16="http://schemas.microsoft.com/office/drawing/2014/main" id="{1DF8C1F6-16AE-42C1-82F6-DC26E35834B2}"/>
              </a:ext>
            </a:extLst>
          </p:cNvPr>
          <p:cNvSpPr>
            <a:spLocks noGrp="1"/>
          </p:cNvSpPr>
          <p:nvPr>
            <p:ph type="body" sz="quarter" idx="32" hasCustomPrompt="1"/>
          </p:nvPr>
        </p:nvSpPr>
        <p:spPr>
          <a:xfrm>
            <a:off x="913011" y="5029553"/>
            <a:ext cx="5472000" cy="252000"/>
          </a:xfrm>
        </p:spPr>
        <p:txBody>
          <a:bodyPr>
            <a:normAutofit/>
          </a:bodyPr>
          <a:lstStyle>
            <a:lvl1pPr marL="0" indent="0">
              <a:buNone/>
              <a:defRPr sz="1600">
                <a:solidFill>
                  <a:schemeClr val="bg1"/>
                </a:solidFill>
              </a:defRPr>
            </a:lvl1pPr>
          </a:lstStyle>
          <a:p>
            <a:pPr lvl="0"/>
            <a:r>
              <a:rPr lang="en-US" noProof="0" dirty="0"/>
              <a:t>Job Title, Title Options</a:t>
            </a:r>
          </a:p>
        </p:txBody>
      </p:sp>
      <p:sp>
        <p:nvSpPr>
          <p:cNvPr id="13" name="Title 1">
            <a:extLst>
              <a:ext uri="{FF2B5EF4-FFF2-40B4-BE49-F238E27FC236}">
                <a16:creationId xmlns:a16="http://schemas.microsoft.com/office/drawing/2014/main" id="{D6716CF0-D8AD-4D89-88C1-D787308CF0AE}"/>
              </a:ext>
            </a:extLst>
          </p:cNvPr>
          <p:cNvSpPr>
            <a:spLocks noGrp="1"/>
          </p:cNvSpPr>
          <p:nvPr>
            <p:ph type="title" hasCustomPrompt="1"/>
          </p:nvPr>
        </p:nvSpPr>
        <p:spPr>
          <a:xfrm>
            <a:off x="859584" y="3069754"/>
            <a:ext cx="5532235" cy="830997"/>
          </a:xfrm>
          <a:noFill/>
        </p:spPr>
        <p:txBody>
          <a:bodyPr wrap="square" lIns="0" tIns="0" rIns="0" bIns="0" anchor="ctr" anchorCtr="0">
            <a:spAutoFit/>
          </a:bodyPr>
          <a:lstStyle>
            <a:lvl1pPr>
              <a:defRPr sz="5400">
                <a:solidFill>
                  <a:schemeClr val="bg1"/>
                </a:solidFill>
                <a:effectLst>
                  <a:outerShdw blurRad="60007" dist="200025" dir="15000000" sy="30000" kx="-1800000" algn="bl" rotWithShape="0">
                    <a:prstClr val="black">
                      <a:alpha val="32000"/>
                    </a:prstClr>
                  </a:outerShdw>
                </a:effectLst>
                <a:latin typeface="Arial Black" panose="020B0A04020102020204" pitchFamily="34" charset="0"/>
              </a:defRPr>
            </a:lvl1pPr>
          </a:lstStyle>
          <a:p>
            <a:r>
              <a:rPr lang="en-US" noProof="0" dirty="0"/>
              <a:t>Thank You!</a:t>
            </a:r>
          </a:p>
        </p:txBody>
      </p:sp>
      <p:sp>
        <p:nvSpPr>
          <p:cNvPr id="14" name="Picture Placeholder 3">
            <a:extLst>
              <a:ext uri="{FF2B5EF4-FFF2-40B4-BE49-F238E27FC236}">
                <a16:creationId xmlns:a16="http://schemas.microsoft.com/office/drawing/2014/main" id="{8AF03FE9-AB87-49D6-A155-2E76C446CECF}"/>
              </a:ext>
            </a:extLst>
          </p:cNvPr>
          <p:cNvSpPr>
            <a:spLocks noGrp="1"/>
          </p:cNvSpPr>
          <p:nvPr>
            <p:ph type="pic" sz="quarter" idx="41"/>
          </p:nvPr>
        </p:nvSpPr>
        <p:spPr>
          <a:xfrm>
            <a:off x="8789114" y="731673"/>
            <a:ext cx="2493050" cy="327745"/>
          </a:xfrm>
          <a:blipFill>
            <a:blip r:embed="rId3"/>
            <a:stretch>
              <a:fillRect/>
            </a:stretch>
          </a:blipFill>
        </p:spPr>
        <p:txBody>
          <a:bodyPr>
            <a:noAutofit/>
          </a:bodyPr>
          <a:lstStyle>
            <a:lvl1pPr marL="0" indent="0">
              <a:buNone/>
              <a:defRPr sz="100">
                <a:solidFill>
                  <a:schemeClr val="accent6"/>
                </a:solidFill>
              </a:defRPr>
            </a:lvl1pPr>
          </a:lstStyle>
          <a:p>
            <a:r>
              <a:rPr lang="en-US" noProof="0" dirty="0"/>
              <a:t>Click icon to add picture</a:t>
            </a:r>
          </a:p>
        </p:txBody>
      </p:sp>
      <p:sp>
        <p:nvSpPr>
          <p:cNvPr id="16" name="Text Placeholder 3">
            <a:extLst>
              <a:ext uri="{FF2B5EF4-FFF2-40B4-BE49-F238E27FC236}">
                <a16:creationId xmlns:a16="http://schemas.microsoft.com/office/drawing/2014/main" id="{369045B6-D360-4B84-890E-81F6027A8E99}"/>
              </a:ext>
            </a:extLst>
          </p:cNvPr>
          <p:cNvSpPr>
            <a:spLocks noGrp="1"/>
          </p:cNvSpPr>
          <p:nvPr>
            <p:ph type="body" sz="quarter" idx="42" hasCustomPrompt="1"/>
          </p:nvPr>
        </p:nvSpPr>
        <p:spPr>
          <a:xfrm>
            <a:off x="8789114" y="5931081"/>
            <a:ext cx="2493050" cy="196834"/>
          </a:xfrm>
        </p:spPr>
        <p:txBody>
          <a:bodyPr>
            <a:noAutofit/>
          </a:bodyPr>
          <a:lstStyle>
            <a:lvl1pPr marL="0" indent="0" algn="r">
              <a:buNone/>
              <a:defRPr sz="1600" b="1">
                <a:solidFill>
                  <a:schemeClr val="accent3"/>
                </a:solidFill>
              </a:defRPr>
            </a:lvl1pPr>
          </a:lstStyle>
          <a:p>
            <a:pPr lvl="0"/>
            <a:r>
              <a:rPr lang="en-US" noProof="0" dirty="0"/>
              <a:t>https://akersolutions.com</a:t>
            </a:r>
          </a:p>
        </p:txBody>
      </p:sp>
      <p:sp>
        <p:nvSpPr>
          <p:cNvPr id="17" name="Text Placeholder 19">
            <a:extLst>
              <a:ext uri="{FF2B5EF4-FFF2-40B4-BE49-F238E27FC236}">
                <a16:creationId xmlns:a16="http://schemas.microsoft.com/office/drawing/2014/main" id="{A218C364-93BD-4686-8247-029AA1143AE4}"/>
              </a:ext>
            </a:extLst>
          </p:cNvPr>
          <p:cNvSpPr>
            <a:spLocks noGrp="1"/>
          </p:cNvSpPr>
          <p:nvPr>
            <p:ph type="body" sz="quarter" idx="43" hasCustomPrompt="1"/>
          </p:nvPr>
        </p:nvSpPr>
        <p:spPr>
          <a:xfrm>
            <a:off x="913011" y="5281553"/>
            <a:ext cx="5472000" cy="252000"/>
          </a:xfrm>
        </p:spPr>
        <p:txBody>
          <a:bodyPr>
            <a:normAutofit/>
          </a:bodyPr>
          <a:lstStyle>
            <a:lvl1pPr marL="0" indent="0">
              <a:buNone/>
              <a:defRPr sz="1600">
                <a:solidFill>
                  <a:schemeClr val="bg1"/>
                </a:solidFill>
              </a:defRPr>
            </a:lvl1pPr>
          </a:lstStyle>
          <a:p>
            <a:pPr lvl="0"/>
            <a:r>
              <a:rPr lang="en-US" noProof="0" dirty="0"/>
              <a:t>Aker Solutions</a:t>
            </a:r>
          </a:p>
        </p:txBody>
      </p:sp>
    </p:spTree>
    <p:extLst>
      <p:ext uri="{BB962C8B-B14F-4D97-AF65-F5344CB8AC3E}">
        <p14:creationId xmlns:p14="http://schemas.microsoft.com/office/powerpoint/2010/main" val="40084165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 Logo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13290E-B69F-4521-9A01-2B81B303465E}"/>
              </a:ext>
            </a:extLst>
          </p:cNvPr>
          <p:cNvSpPr/>
          <p:nvPr userDrawn="1"/>
        </p:nvSpPr>
        <p:spPr>
          <a:xfrm>
            <a:off x="1" y="6129338"/>
            <a:ext cx="12195174" cy="7302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859" tIns="54430" rIns="108859" bIns="54430" numCol="1" spcCol="0" rtlCol="0" fromWordArt="0" anchor="ctr" anchorCtr="0" forceAA="0" compatLnSpc="1">
            <a:prstTxWarp prst="textNoShape">
              <a:avLst/>
            </a:prstTxWarp>
            <a:noAutofit/>
          </a:bodyPr>
          <a:lstStyle/>
          <a:p>
            <a:pPr algn="ctr"/>
            <a:endParaRPr lang="en-GB" dirty="0"/>
          </a:p>
        </p:txBody>
      </p:sp>
      <p:sp>
        <p:nvSpPr>
          <p:cNvPr id="5" name="Rectangle 4">
            <a:extLst>
              <a:ext uri="{FF2B5EF4-FFF2-40B4-BE49-F238E27FC236}">
                <a16:creationId xmlns:a16="http://schemas.microsoft.com/office/drawing/2014/main" id="{38054F39-5E39-441C-B73B-750A8F395DA2}"/>
              </a:ext>
            </a:extLst>
          </p:cNvPr>
          <p:cNvSpPr/>
          <p:nvPr userDrawn="1"/>
        </p:nvSpPr>
        <p:spPr>
          <a:xfrm>
            <a:off x="120031" y="120028"/>
            <a:ext cx="11955113" cy="6619532"/>
          </a:xfrm>
          <a:prstGeom prst="rect">
            <a:avLst/>
          </a:prstGeom>
          <a:gradFill flip="none" rotWithShape="1">
            <a:gsLst>
              <a:gs pos="0">
                <a:schemeClr val="accent1">
                  <a:lumMod val="90000"/>
                  <a:lumOff val="10000"/>
                </a:schemeClr>
              </a:gs>
              <a:gs pos="36000">
                <a:schemeClr val="accent1">
                  <a:lumMod val="94000"/>
                  <a:lumOff val="6000"/>
                </a:schemeClr>
              </a:gs>
              <a:gs pos="100000">
                <a:schemeClr val="accent1"/>
              </a:gs>
            </a:gsLst>
            <a:path path="rect">
              <a:fillToRect r="100000" b="100000"/>
            </a:path>
            <a:tileRect l="-100000" t="-100000"/>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noProof="0" dirty="0">
              <a:solidFill>
                <a:schemeClr val="bg1"/>
              </a:solidFill>
            </a:endParaRPr>
          </a:p>
        </p:txBody>
      </p:sp>
      <p:pic>
        <p:nvPicPr>
          <p:cNvPr id="6" name="Picture 5">
            <a:extLst>
              <a:ext uri="{FF2B5EF4-FFF2-40B4-BE49-F238E27FC236}">
                <a16:creationId xmlns:a16="http://schemas.microsoft.com/office/drawing/2014/main" id="{A246CC93-D219-40D4-AAC0-D31622E858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72464" y="3025842"/>
            <a:ext cx="6049575" cy="801450"/>
          </a:xfrm>
          <a:prstGeom prst="rect">
            <a:avLst/>
          </a:prstGeom>
        </p:spPr>
      </p:pic>
    </p:spTree>
    <p:extLst>
      <p:ext uri="{BB962C8B-B14F-4D97-AF65-F5344CB8AC3E}">
        <p14:creationId xmlns:p14="http://schemas.microsoft.com/office/powerpoint/2010/main" val="37172326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Logo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5CDC68-8CEF-49AE-A225-E19A3F66F10C}"/>
              </a:ext>
            </a:extLst>
          </p:cNvPr>
          <p:cNvSpPr/>
          <p:nvPr userDrawn="1"/>
        </p:nvSpPr>
        <p:spPr>
          <a:xfrm>
            <a:off x="1" y="6129338"/>
            <a:ext cx="12195174" cy="7302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859" tIns="54430" rIns="108859" bIns="54430" numCol="1" spcCol="0" rtlCol="0" fromWordArt="0" anchor="ctr" anchorCtr="0" forceAA="0" compatLnSpc="1">
            <a:prstTxWarp prst="textNoShape">
              <a:avLst/>
            </a:prstTxWarp>
            <a:noAutofit/>
          </a:bodyPr>
          <a:lstStyle/>
          <a:p>
            <a:pPr algn="ctr"/>
            <a:endParaRPr lang="en-GB" dirty="0"/>
          </a:p>
        </p:txBody>
      </p:sp>
      <p:sp>
        <p:nvSpPr>
          <p:cNvPr id="6" name="Rectangle 5">
            <a:extLst>
              <a:ext uri="{FF2B5EF4-FFF2-40B4-BE49-F238E27FC236}">
                <a16:creationId xmlns:a16="http://schemas.microsoft.com/office/drawing/2014/main" id="{0CC9C95D-B316-421A-BDFB-8D7B5E532593}"/>
              </a:ext>
            </a:extLst>
          </p:cNvPr>
          <p:cNvSpPr/>
          <p:nvPr userDrawn="1"/>
        </p:nvSpPr>
        <p:spPr>
          <a:xfrm>
            <a:off x="120031" y="120028"/>
            <a:ext cx="11955113" cy="6619532"/>
          </a:xfrm>
          <a:prstGeom prst="rect">
            <a:avLst/>
          </a:prstGeom>
          <a:gradFill flip="none" rotWithShape="1">
            <a:gsLst>
              <a:gs pos="0">
                <a:schemeClr val="accent6">
                  <a:lumMod val="0"/>
                  <a:lumOff val="100000"/>
                </a:schemeClr>
              </a:gs>
              <a:gs pos="58000">
                <a:schemeClr val="accent6">
                  <a:lumMod val="98000"/>
                </a:schemeClr>
              </a:gs>
              <a:gs pos="100000">
                <a:schemeClr val="accent2">
                  <a:lumMod val="29000"/>
                  <a:lumOff val="71000"/>
                </a:schemeClr>
              </a:gs>
            </a:gsLst>
            <a:path path="circle">
              <a:fillToRect l="50000" t="50000" r="50000" b="50000"/>
            </a:path>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noProof="0" dirty="0">
              <a:solidFill>
                <a:schemeClr val="bg1"/>
              </a:solidFill>
            </a:endParaRPr>
          </a:p>
        </p:txBody>
      </p:sp>
      <p:pic>
        <p:nvPicPr>
          <p:cNvPr id="7" name="Picture 6">
            <a:extLst>
              <a:ext uri="{FF2B5EF4-FFF2-40B4-BE49-F238E27FC236}">
                <a16:creationId xmlns:a16="http://schemas.microsoft.com/office/drawing/2014/main" id="{7AF7030B-B709-4289-950D-2395918091FC}"/>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3072464" y="3032119"/>
            <a:ext cx="6050247" cy="795353"/>
          </a:xfrm>
          <a:prstGeom prst="rect">
            <a:avLst/>
          </a:prstGeom>
        </p:spPr>
      </p:pic>
    </p:spTree>
    <p:extLst>
      <p:ext uri="{BB962C8B-B14F-4D97-AF65-F5344CB8AC3E}">
        <p14:creationId xmlns:p14="http://schemas.microsoft.com/office/powerpoint/2010/main" val="33952213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defRPr/>
            </a:pPr>
            <a:fld id="{1A724B84-CEA7-426F-B11D-637CD9BCB5BA}" type="datetime4">
              <a:rPr lang="en-US" noProof="0" smtClean="0"/>
              <a:t>January 30, 2023</a:t>
            </a:fld>
            <a:endParaRPr lang="en-US" noProof="0" dirty="0"/>
          </a:p>
        </p:txBody>
      </p:sp>
      <p:sp>
        <p:nvSpPr>
          <p:cNvPr id="6" name="Footer Placeholder 5"/>
          <p:cNvSpPr>
            <a:spLocks noGrp="1"/>
          </p:cNvSpPr>
          <p:nvPr>
            <p:ph type="ftr" sz="quarter" idx="11"/>
          </p:nvPr>
        </p:nvSpPr>
        <p:spPr/>
        <p:txBody>
          <a:bodyPr/>
          <a:lstStyle/>
          <a:p>
            <a:pPr>
              <a:defRPr/>
            </a:pPr>
            <a:endParaRPr lang="en-US" noProof="0" dirty="0"/>
          </a:p>
        </p:txBody>
      </p:sp>
      <p:sp>
        <p:nvSpPr>
          <p:cNvPr id="7" name="Slide Number Placeholder 6"/>
          <p:cNvSpPr>
            <a:spLocks noGrp="1"/>
          </p:cNvSpPr>
          <p:nvPr>
            <p:ph type="sldNum" sz="quarter" idx="12"/>
          </p:nvPr>
        </p:nvSpPr>
        <p:spPr/>
        <p:txBody>
          <a:bodyPr/>
          <a:lstStyle/>
          <a:p>
            <a:pPr>
              <a:defRPr/>
            </a:pPr>
            <a:r>
              <a:rPr lang="en-US" noProof="0" dirty="0"/>
              <a:t>Slide </a:t>
            </a:r>
            <a:fld id="{925E5FCC-3EDC-4D23-8FBB-014909B7681F}" type="slidenum">
              <a:rPr lang="en-US" noProof="0" smtClean="0"/>
              <a:pPr>
                <a:defRPr/>
              </a:pPr>
              <a:t>‹#›</a:t>
            </a:fld>
            <a:r>
              <a:rPr lang="en-US" noProof="0" dirty="0"/>
              <a:t> </a:t>
            </a:r>
          </a:p>
        </p:txBody>
      </p:sp>
    </p:spTree>
    <p:extLst>
      <p:ext uri="{BB962C8B-B14F-4D97-AF65-F5344CB8AC3E}">
        <p14:creationId xmlns:p14="http://schemas.microsoft.com/office/powerpoint/2010/main" val="108972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lternative Title Slide - Blue">
    <p:spTree>
      <p:nvGrpSpPr>
        <p:cNvPr id="1" name=""/>
        <p:cNvGrpSpPr/>
        <p:nvPr/>
      </p:nvGrpSpPr>
      <p:grpSpPr>
        <a:xfrm>
          <a:off x="0" y="0"/>
          <a:ext cx="0" cy="0"/>
          <a:chOff x="0" y="0"/>
          <a:chExt cx="0" cy="0"/>
        </a:xfrm>
      </p:grpSpPr>
      <p:sp>
        <p:nvSpPr>
          <p:cNvPr id="8" name="Rectangle 7"/>
          <p:cNvSpPr/>
          <p:nvPr userDrawn="1"/>
        </p:nvSpPr>
        <p:spPr>
          <a:xfrm>
            <a:off x="1" y="6129338"/>
            <a:ext cx="12195174" cy="7302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859" tIns="54430" rIns="108859" bIns="54430" numCol="1" spcCol="0" rtlCol="0" fromWordArt="0" anchor="ctr" anchorCtr="0" forceAA="0" compatLnSpc="1">
            <a:prstTxWarp prst="textNoShape">
              <a:avLst/>
            </a:prstTxWarp>
            <a:noAutofit/>
          </a:bodyPr>
          <a:lstStyle/>
          <a:p>
            <a:pPr algn="ctr"/>
            <a:endParaRPr lang="en-US" noProof="0" dirty="0"/>
          </a:p>
        </p:txBody>
      </p:sp>
      <p:sp>
        <p:nvSpPr>
          <p:cNvPr id="7" name="Picture Placeholder 6"/>
          <p:cNvSpPr>
            <a:spLocks noGrp="1"/>
          </p:cNvSpPr>
          <p:nvPr>
            <p:ph type="pic" sz="quarter" idx="13" hasCustomPrompt="1"/>
          </p:nvPr>
        </p:nvSpPr>
        <p:spPr>
          <a:xfrm>
            <a:off x="119351" y="120221"/>
            <a:ext cx="11956473" cy="5998365"/>
          </a:xfrm>
          <a:solidFill>
            <a:schemeClr val="accent6"/>
          </a:solidFill>
        </p:spPr>
        <p:txBody>
          <a:bodyPr lIns="180000" tIns="180000" rIns="5904000" bIns="0" anchor="t" anchorCtr="0">
            <a:normAutofit/>
          </a:bodyPr>
          <a:lstStyle>
            <a:lvl1pPr marL="0" marR="0" indent="0" algn="l" defTabSz="1219444" rtl="0" eaLnBrk="1" fontAlgn="base" latinLnBrk="0" hangingPunct="1">
              <a:lnSpc>
                <a:spcPct val="100000"/>
              </a:lnSpc>
              <a:spcBef>
                <a:spcPct val="30000"/>
              </a:spcBef>
              <a:spcAft>
                <a:spcPct val="0"/>
              </a:spcAft>
              <a:buClr>
                <a:srgbClr val="003145"/>
              </a:buClr>
              <a:buSzPct val="85000"/>
              <a:buFontTx/>
              <a:buNone/>
              <a:tabLst/>
              <a:defRPr sz="1800" b="0">
                <a:solidFill>
                  <a:schemeClr val="accent2"/>
                </a:solidFill>
              </a:defRPr>
            </a:lvl1pPr>
          </a:lstStyle>
          <a:p>
            <a:pPr lvl="0"/>
            <a:r>
              <a:rPr lang="en-US" noProof="0" dirty="0"/>
              <a:t>Click here and insert image from Templafy or click the icon to insert picture from your computer</a:t>
            </a:r>
          </a:p>
        </p:txBody>
      </p:sp>
      <p:sp>
        <p:nvSpPr>
          <p:cNvPr id="9" name="Rectangle 2"/>
          <p:cNvSpPr>
            <a:spLocks noGrp="1" noChangeArrowheads="1"/>
          </p:cNvSpPr>
          <p:nvPr>
            <p:ph type="ctrTitle" hasCustomPrompt="1"/>
          </p:nvPr>
        </p:nvSpPr>
        <p:spPr>
          <a:xfrm>
            <a:off x="518398" y="1989634"/>
            <a:ext cx="5292000" cy="4129268"/>
          </a:xfrm>
          <a:solidFill>
            <a:schemeClr val="accent1">
              <a:alpha val="80000"/>
            </a:schemeClr>
          </a:solidFill>
          <a:ln>
            <a:noFill/>
          </a:ln>
        </p:spPr>
        <p:txBody>
          <a:bodyPr wrap="square" lIns="384077" tIns="384077" rIns="384077" bIns="288058" anchor="t" anchorCtr="0">
            <a:noAutofit/>
          </a:bodyPr>
          <a:lstStyle>
            <a:lvl1pPr>
              <a:defRPr sz="3600" baseline="0">
                <a:solidFill>
                  <a:schemeClr val="bg1"/>
                </a:solidFill>
              </a:defRPr>
            </a:lvl1pPr>
          </a:lstStyle>
          <a:p>
            <a:pPr lvl="0"/>
            <a:r>
              <a:rPr lang="en-US" noProof="0" dirty="0"/>
              <a:t>Click to Add Title</a:t>
            </a:r>
          </a:p>
        </p:txBody>
      </p:sp>
      <p:sp>
        <p:nvSpPr>
          <p:cNvPr id="10" name="Text Placeholder 2"/>
          <p:cNvSpPr>
            <a:spLocks noGrp="1"/>
          </p:cNvSpPr>
          <p:nvPr>
            <p:ph type="body" sz="quarter" idx="10" hasCustomPrompt="1"/>
          </p:nvPr>
        </p:nvSpPr>
        <p:spPr>
          <a:xfrm>
            <a:off x="516967" y="5062353"/>
            <a:ext cx="5292000" cy="384132"/>
          </a:xfrm>
          <a:prstGeom prst="rect">
            <a:avLst/>
          </a:prstGeom>
          <a:noFill/>
        </p:spPr>
        <p:txBody>
          <a:bodyPr wrap="none" lIns="384077" tIns="0" rIns="384077" bIns="0" anchor="b" anchorCtr="0">
            <a:noAutofit/>
          </a:bodyPr>
          <a:lstStyle>
            <a:lvl1pPr marL="0" indent="0">
              <a:buNone/>
              <a:defRPr sz="1600" b="1" baseline="0">
                <a:solidFill>
                  <a:schemeClr val="bg1"/>
                </a:solidFill>
              </a:defRPr>
            </a:lvl1pPr>
          </a:lstStyle>
          <a:p>
            <a:r>
              <a:rPr lang="en-US" noProof="0" dirty="0"/>
              <a:t>Location, Month DD, YYYY</a:t>
            </a:r>
          </a:p>
        </p:txBody>
      </p:sp>
      <p:sp>
        <p:nvSpPr>
          <p:cNvPr id="12" name="Text Placeholder 2"/>
          <p:cNvSpPr>
            <a:spLocks noGrp="1"/>
          </p:cNvSpPr>
          <p:nvPr>
            <p:ph type="body" sz="quarter" idx="11" hasCustomPrompt="1"/>
          </p:nvPr>
        </p:nvSpPr>
        <p:spPr>
          <a:xfrm>
            <a:off x="516967" y="5446485"/>
            <a:ext cx="5292000" cy="672230"/>
          </a:xfrm>
          <a:prstGeom prst="rect">
            <a:avLst/>
          </a:prstGeom>
          <a:noFill/>
        </p:spPr>
        <p:txBody>
          <a:bodyPr wrap="square" lIns="384077" tIns="72014" rIns="384077" bIns="360072" anchor="t" anchorCtr="0">
            <a:noAutofit/>
          </a:bodyPr>
          <a:lstStyle>
            <a:lvl1pPr marL="0" indent="0">
              <a:buNone/>
              <a:defRPr sz="1600" b="1">
                <a:solidFill>
                  <a:schemeClr val="accent3"/>
                </a:solidFill>
              </a:defRPr>
            </a:lvl1pPr>
          </a:lstStyle>
          <a:p>
            <a:r>
              <a:rPr lang="en-US" noProof="0" dirty="0"/>
              <a:t>Name </a:t>
            </a:r>
            <a:r>
              <a:rPr lang="en-US" noProof="0" dirty="0" err="1"/>
              <a:t>Nameson</a:t>
            </a:r>
            <a:r>
              <a:rPr lang="en-US" noProof="0" dirty="0"/>
              <a:t>, Job Title, Aker Solutions</a:t>
            </a:r>
          </a:p>
        </p:txBody>
      </p:sp>
      <p:sp>
        <p:nvSpPr>
          <p:cNvPr id="21" name="Rectangle 20"/>
          <p:cNvSpPr/>
          <p:nvPr userDrawn="1"/>
        </p:nvSpPr>
        <p:spPr>
          <a:xfrm>
            <a:off x="516965" y="6118584"/>
            <a:ext cx="5292000" cy="62097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8" tIns="30474" rIns="60948" bIns="30474" numCol="1" spcCol="0" rtlCol="0" fromWordArt="0" anchor="ctr" anchorCtr="0" forceAA="0" compatLnSpc="1">
            <a:prstTxWarp prst="textNoShape">
              <a:avLst/>
            </a:prstTxWarp>
            <a:noAutofit/>
          </a:bodyPr>
          <a:lstStyle/>
          <a:p>
            <a:pPr algn="ctr"/>
            <a:endParaRPr lang="en-US" noProof="0" dirty="0"/>
          </a:p>
        </p:txBody>
      </p:sp>
      <p:sp>
        <p:nvSpPr>
          <p:cNvPr id="4" name="Picture Placeholder 3"/>
          <p:cNvSpPr>
            <a:spLocks noGrp="1"/>
          </p:cNvSpPr>
          <p:nvPr>
            <p:ph type="pic" sz="quarter" idx="21"/>
          </p:nvPr>
        </p:nvSpPr>
        <p:spPr>
          <a:xfrm>
            <a:off x="9172800" y="442800"/>
            <a:ext cx="2496201" cy="328159"/>
          </a:xfrm>
          <a:blipFill>
            <a:blip r:embed="rId2"/>
            <a:stretch>
              <a:fillRect/>
            </a:stretch>
          </a:blipFill>
        </p:spPr>
        <p:txBody>
          <a:bodyPr>
            <a:noAutofit/>
          </a:bodyPr>
          <a:lstStyle>
            <a:lvl1pPr marL="0" indent="0">
              <a:buNone/>
              <a:defRPr sz="100">
                <a:solidFill>
                  <a:schemeClr val="accent6"/>
                </a:solidFill>
              </a:defRPr>
            </a:lvl1pPr>
          </a:lstStyle>
          <a:p>
            <a:r>
              <a:rPr lang="en-US" noProof="0" dirty="0"/>
              <a:t>Click icon to add picture</a:t>
            </a:r>
          </a:p>
        </p:txBody>
      </p:sp>
    </p:spTree>
    <p:extLst>
      <p:ext uri="{BB962C8B-B14F-4D97-AF65-F5344CB8AC3E}">
        <p14:creationId xmlns:p14="http://schemas.microsoft.com/office/powerpoint/2010/main" val="2717752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
        <p:nvSpPr>
          <p:cNvPr id="8" name="Content Placeholder 2"/>
          <p:cNvSpPr>
            <a:spLocks noGrp="1"/>
          </p:cNvSpPr>
          <p:nvPr>
            <p:ph sz="quarter" idx="14"/>
          </p:nvPr>
        </p:nvSpPr>
        <p:spPr>
          <a:xfrm>
            <a:off x="6385619" y="1233488"/>
            <a:ext cx="5292000" cy="4885094"/>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3"/>
          <p:cNvSpPr>
            <a:spLocks noGrp="1"/>
          </p:cNvSpPr>
          <p:nvPr>
            <p:ph type="pic" sz="quarter" idx="13" hasCustomPrompt="1"/>
          </p:nvPr>
        </p:nvSpPr>
        <p:spPr>
          <a:xfrm>
            <a:off x="518399" y="1233488"/>
            <a:ext cx="5292000" cy="4885094"/>
          </a:xfrm>
          <a:prstGeom prst="rect">
            <a:avLst/>
          </a:prstGeom>
          <a:solidFill>
            <a:schemeClr val="accent6"/>
          </a:solidFill>
          <a:ln w="6350">
            <a:solidFill>
              <a:schemeClr val="accent2"/>
            </a:solidFill>
          </a:ln>
          <a:effectLst/>
        </p:spPr>
        <p:txBody>
          <a:bodyPr lIns="180000" tIns="180000" rIns="180000" bIns="180000">
            <a:normAutofit/>
          </a:bodyPr>
          <a:lstStyle>
            <a:lvl1pPr marL="0" indent="0" algn="l">
              <a:buNone/>
              <a:defRPr lang="en-GB" sz="1800">
                <a:solidFill>
                  <a:schemeClr val="accent2"/>
                </a:solidFill>
              </a:defRPr>
            </a:lvl1pPr>
          </a:lstStyle>
          <a:p>
            <a:pPr lvl="0"/>
            <a:r>
              <a:rPr lang="en-US" noProof="0" dirty="0"/>
              <a:t>Click here and insert image from Templafy or click the icon to insert picture from your computer</a:t>
            </a:r>
          </a:p>
        </p:txBody>
      </p:sp>
      <p:sp>
        <p:nvSpPr>
          <p:cNvPr id="3" name="Date Placeholder 2"/>
          <p:cNvSpPr>
            <a:spLocks noGrp="1"/>
          </p:cNvSpPr>
          <p:nvPr>
            <p:ph type="dt" sz="half" idx="15"/>
          </p:nvPr>
        </p:nvSpPr>
        <p:spPr/>
        <p:txBody>
          <a:bodyPr/>
          <a:lstStyle/>
          <a:p>
            <a:pPr>
              <a:defRPr/>
            </a:pPr>
            <a:fld id="{12CFC3B8-5E3E-40B3-AC0C-6C6E50E0D492}" type="datetime4">
              <a:rPr lang="en-US" noProof="0" smtClean="0"/>
              <a:t>January 30, 2023</a:t>
            </a:fld>
            <a:endParaRPr lang="en-US" noProof="0" dirty="0"/>
          </a:p>
        </p:txBody>
      </p:sp>
      <p:sp>
        <p:nvSpPr>
          <p:cNvPr id="4" name="Footer Placeholder 3"/>
          <p:cNvSpPr>
            <a:spLocks noGrp="1"/>
          </p:cNvSpPr>
          <p:nvPr>
            <p:ph type="ftr" sz="quarter" idx="16"/>
          </p:nvPr>
        </p:nvSpPr>
        <p:spPr/>
        <p:txBody>
          <a:bodyPr/>
          <a:lstStyle/>
          <a:p>
            <a:pPr>
              <a:defRPr/>
            </a:pPr>
            <a:endParaRPr lang="en-US" noProof="0" dirty="0"/>
          </a:p>
        </p:txBody>
      </p:sp>
      <p:sp>
        <p:nvSpPr>
          <p:cNvPr id="10" name="Slide Number Placeholder 9"/>
          <p:cNvSpPr>
            <a:spLocks noGrp="1"/>
          </p:cNvSpPr>
          <p:nvPr>
            <p:ph type="sldNum" sz="quarter" idx="17"/>
          </p:nvPr>
        </p:nvSpPr>
        <p:spPr/>
        <p:txBody>
          <a:bodyPr/>
          <a:lstStyle/>
          <a:p>
            <a:pPr>
              <a:defRPr/>
            </a:pPr>
            <a:r>
              <a:rPr lang="en-US" noProof="0" dirty="0"/>
              <a:t>Slide </a:t>
            </a:r>
            <a:fld id="{925E5FCC-3EDC-4D23-8FBB-014909B7681F}" type="slidenum">
              <a:rPr lang="en-US" noProof="0" smtClean="0"/>
              <a:pPr>
                <a:defRPr/>
              </a:pPr>
              <a:t>‹#›</a:t>
            </a:fld>
            <a:r>
              <a:rPr lang="en-US" noProof="0" dirty="0"/>
              <a:t> </a:t>
            </a:r>
          </a:p>
        </p:txBody>
      </p:sp>
    </p:spTree>
    <p:extLst>
      <p:ext uri="{BB962C8B-B14F-4D97-AF65-F5344CB8AC3E}">
        <p14:creationId xmlns:p14="http://schemas.microsoft.com/office/powerpoint/2010/main" val="19275345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a:t>Click to Add Title</a:t>
            </a:r>
          </a:p>
        </p:txBody>
      </p:sp>
      <p:sp>
        <p:nvSpPr>
          <p:cNvPr id="9" name="Content Placeholder 2"/>
          <p:cNvSpPr>
            <a:spLocks noGrp="1"/>
          </p:cNvSpPr>
          <p:nvPr>
            <p:ph sz="quarter" idx="18"/>
          </p:nvPr>
        </p:nvSpPr>
        <p:spPr>
          <a:xfrm>
            <a:off x="518400" y="1221600"/>
            <a:ext cx="5292000" cy="489698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3"/>
          <p:cNvSpPr>
            <a:spLocks noGrp="1"/>
          </p:cNvSpPr>
          <p:nvPr>
            <p:ph type="pic" sz="quarter" idx="13" hasCustomPrompt="1"/>
          </p:nvPr>
        </p:nvSpPr>
        <p:spPr>
          <a:xfrm>
            <a:off x="6386207" y="1233487"/>
            <a:ext cx="5292000" cy="4885093"/>
          </a:xfrm>
          <a:prstGeom prst="rect">
            <a:avLst/>
          </a:prstGeom>
          <a:solidFill>
            <a:schemeClr val="accent6"/>
          </a:solidFill>
          <a:ln w="6350">
            <a:solidFill>
              <a:schemeClr val="accent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180000" rIns="180000" bIns="180000">
            <a:normAutofit/>
          </a:bodyPr>
          <a:lstStyle>
            <a:lvl1pPr marL="0" indent="0" algn="l">
              <a:buNone/>
              <a:defRPr lang="en-GB" sz="1800" dirty="0">
                <a:solidFill>
                  <a:schemeClr val="accent2"/>
                </a:solidFill>
              </a:defRPr>
            </a:lvl1pPr>
          </a:lstStyle>
          <a:p>
            <a:pPr lvl="0"/>
            <a:r>
              <a:rPr lang="en-US" noProof="0" dirty="0"/>
              <a:t>Click here and insert image from Templafy or click the icon to insert picture from your computer</a:t>
            </a:r>
          </a:p>
        </p:txBody>
      </p:sp>
      <p:sp>
        <p:nvSpPr>
          <p:cNvPr id="3" name="Date Placeholder 2"/>
          <p:cNvSpPr>
            <a:spLocks noGrp="1"/>
          </p:cNvSpPr>
          <p:nvPr>
            <p:ph type="dt" sz="half" idx="15"/>
          </p:nvPr>
        </p:nvSpPr>
        <p:spPr/>
        <p:txBody>
          <a:bodyPr/>
          <a:lstStyle/>
          <a:p>
            <a:pPr>
              <a:defRPr/>
            </a:pPr>
            <a:fld id="{B602EC1A-C5FF-4684-8FB1-61CC8199B01F}" type="datetime4">
              <a:rPr lang="en-US" noProof="0" smtClean="0"/>
              <a:t>January 30, 2023</a:t>
            </a:fld>
            <a:endParaRPr lang="en-US" noProof="0" dirty="0"/>
          </a:p>
        </p:txBody>
      </p:sp>
      <p:sp>
        <p:nvSpPr>
          <p:cNvPr id="4" name="Footer Placeholder 3"/>
          <p:cNvSpPr>
            <a:spLocks noGrp="1"/>
          </p:cNvSpPr>
          <p:nvPr>
            <p:ph type="ftr" sz="quarter" idx="16"/>
          </p:nvPr>
        </p:nvSpPr>
        <p:spPr/>
        <p:txBody>
          <a:bodyPr/>
          <a:lstStyle/>
          <a:p>
            <a:pPr>
              <a:defRPr/>
            </a:pPr>
            <a:endParaRPr lang="en-US" noProof="0" dirty="0"/>
          </a:p>
        </p:txBody>
      </p:sp>
      <p:sp>
        <p:nvSpPr>
          <p:cNvPr id="10" name="Slide Number Placeholder 9"/>
          <p:cNvSpPr>
            <a:spLocks noGrp="1"/>
          </p:cNvSpPr>
          <p:nvPr>
            <p:ph type="sldNum" sz="quarter" idx="17"/>
          </p:nvPr>
        </p:nvSpPr>
        <p:spPr/>
        <p:txBody>
          <a:bodyPr/>
          <a:lstStyle/>
          <a:p>
            <a:pPr>
              <a:defRPr/>
            </a:pPr>
            <a:r>
              <a:rPr lang="en-US" noProof="0" dirty="0"/>
              <a:t>Slide </a:t>
            </a:r>
            <a:fld id="{925E5FCC-3EDC-4D23-8FBB-014909B7681F}" type="slidenum">
              <a:rPr lang="en-US" noProof="0" smtClean="0"/>
              <a:pPr>
                <a:defRPr/>
              </a:pPr>
              <a:t>‹#›</a:t>
            </a:fld>
            <a:r>
              <a:rPr lang="en-US" noProof="0" dirty="0"/>
              <a:t> </a:t>
            </a:r>
          </a:p>
        </p:txBody>
      </p:sp>
    </p:spTree>
    <p:extLst>
      <p:ext uri="{BB962C8B-B14F-4D97-AF65-F5344CB8AC3E}">
        <p14:creationId xmlns:p14="http://schemas.microsoft.com/office/powerpoint/2010/main" val="1076176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Brand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B20B47B-4FEC-400D-B265-ACCE8A3FCFBE}"/>
              </a:ext>
            </a:extLst>
          </p:cNvPr>
          <p:cNvSpPr/>
          <p:nvPr userDrawn="1"/>
        </p:nvSpPr>
        <p:spPr>
          <a:xfrm>
            <a:off x="1" y="6129338"/>
            <a:ext cx="12195174" cy="7302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859" tIns="54430" rIns="108859" bIns="54430" numCol="1" spcCol="0" rtlCol="0" fromWordArt="0" anchor="ctr" anchorCtr="0" forceAA="0" compatLnSpc="1">
            <a:prstTxWarp prst="textNoShape">
              <a:avLst/>
            </a:prstTxWarp>
            <a:noAutofit/>
          </a:bodyPr>
          <a:lstStyle/>
          <a:p>
            <a:pPr algn="ctr"/>
            <a:endParaRPr lang="en-GB" dirty="0"/>
          </a:p>
        </p:txBody>
      </p:sp>
      <p:sp>
        <p:nvSpPr>
          <p:cNvPr id="3" name="Rectangle 2">
            <a:extLst>
              <a:ext uri="{FF2B5EF4-FFF2-40B4-BE49-F238E27FC236}">
                <a16:creationId xmlns:a16="http://schemas.microsoft.com/office/drawing/2014/main" id="{06EDAF40-2501-4B91-AFE0-DDD6FD4C146A}"/>
              </a:ext>
            </a:extLst>
          </p:cNvPr>
          <p:cNvSpPr/>
          <p:nvPr userDrawn="1"/>
        </p:nvSpPr>
        <p:spPr>
          <a:xfrm>
            <a:off x="120031" y="120028"/>
            <a:ext cx="11955113" cy="6619532"/>
          </a:xfrm>
          <a:prstGeom prst="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4" name="Picture Placeholder 3"/>
          <p:cNvSpPr>
            <a:spLocks noGrp="1"/>
          </p:cNvSpPr>
          <p:nvPr>
            <p:ph type="pic" sz="quarter" idx="21"/>
          </p:nvPr>
        </p:nvSpPr>
        <p:spPr>
          <a:xfrm>
            <a:off x="10287151" y="6418378"/>
            <a:ext cx="1382400" cy="192851"/>
          </a:xfrm>
          <a:blipFill>
            <a:blip r:embed="rId3" cstate="print">
              <a:extLst>
                <a:ext uri="{28A0092B-C50C-407E-A947-70E740481C1C}">
                  <a14:useLocalDpi xmlns:a14="http://schemas.microsoft.com/office/drawing/2010/main" val="0"/>
                </a:ext>
              </a:extLst>
            </a:blip>
            <a:stretch>
              <a:fillRect/>
            </a:stretch>
          </a:blipFill>
        </p:spPr>
        <p:txBody>
          <a:bodyPr>
            <a:noAutofit/>
          </a:bodyPr>
          <a:lstStyle>
            <a:lvl1pPr marL="0" indent="0">
              <a:buNone/>
              <a:defRPr sz="100">
                <a:solidFill>
                  <a:schemeClr val="accent6"/>
                </a:solidFill>
              </a:defRPr>
            </a:lvl1pPr>
          </a:lstStyle>
          <a:p>
            <a:r>
              <a:rPr lang="en-GB"/>
              <a:t>Click icon to add picture</a:t>
            </a:r>
            <a:endParaRPr lang="en-GB" dirty="0"/>
          </a:p>
        </p:txBody>
      </p:sp>
      <p:graphicFrame>
        <p:nvGraphicFramePr>
          <p:cNvPr id="2" name="Object 1" hidden="1">
            <a:extLst>
              <a:ext uri="{FF2B5EF4-FFF2-40B4-BE49-F238E27FC236}">
                <a16:creationId xmlns:a16="http://schemas.microsoft.com/office/drawing/2014/main" id="{60D2E42F-C2E7-4EAD-AA54-14F01104450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2" name="Object 1" hidden="1">
                        <a:extLst>
                          <a:ext uri="{FF2B5EF4-FFF2-40B4-BE49-F238E27FC236}">
                            <a16:creationId xmlns:a16="http://schemas.microsoft.com/office/drawing/2014/main" id="{60D2E42F-C2E7-4EAD-AA54-14F01104450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00D0E3F1-F337-484E-A8F2-03FC3E6CDE26}"/>
              </a:ext>
            </a:extLst>
          </p:cNvPr>
          <p:cNvSpPr>
            <a:spLocks noGrp="1"/>
          </p:cNvSpPr>
          <p:nvPr>
            <p:ph type="title" hasCustomPrompt="1"/>
          </p:nvPr>
        </p:nvSpPr>
        <p:spPr>
          <a:xfrm>
            <a:off x="901073" y="3177794"/>
            <a:ext cx="8286973" cy="1368124"/>
          </a:xfrm>
        </p:spPr>
        <p:txBody>
          <a:bodyPr wrap="square" anchor="t" anchorCtr="0"/>
          <a:lstStyle>
            <a:lvl1pPr>
              <a:defRPr sz="4000">
                <a:solidFill>
                  <a:schemeClr val="bg1"/>
                </a:solidFill>
              </a:defRPr>
            </a:lvl1pPr>
          </a:lstStyle>
          <a:p>
            <a:r>
              <a:rPr lang="en-US" dirty="0"/>
              <a:t>Click to Add Section Divider Title</a:t>
            </a:r>
            <a:endParaRPr lang="en-GB" dirty="0"/>
          </a:p>
        </p:txBody>
      </p:sp>
      <p:sp>
        <p:nvSpPr>
          <p:cNvPr id="9" name="Text Placeholder 8">
            <a:extLst>
              <a:ext uri="{FF2B5EF4-FFF2-40B4-BE49-F238E27FC236}">
                <a16:creationId xmlns:a16="http://schemas.microsoft.com/office/drawing/2014/main" id="{BAD994FC-CE0C-46F3-A972-463765622128}"/>
              </a:ext>
            </a:extLst>
          </p:cNvPr>
          <p:cNvSpPr>
            <a:spLocks noGrp="1"/>
          </p:cNvSpPr>
          <p:nvPr>
            <p:ph type="body" sz="quarter" idx="23" hasCustomPrompt="1"/>
          </p:nvPr>
        </p:nvSpPr>
        <p:spPr>
          <a:xfrm>
            <a:off x="10198800" y="576000"/>
            <a:ext cx="1551002" cy="863600"/>
          </a:xfrm>
        </p:spPr>
        <p:txBody>
          <a:bodyPr>
            <a:noAutofit/>
          </a:bodyPr>
          <a:lstStyle>
            <a:lvl1pPr marL="0" indent="0" algn="r">
              <a:buNone/>
              <a:defRPr sz="6800">
                <a:solidFill>
                  <a:schemeClr val="bg1"/>
                </a:solidFill>
                <a:latin typeface="Arial Black" panose="020B0A04020102020204" pitchFamily="34" charset="0"/>
              </a:defRPr>
            </a:lvl1pPr>
          </a:lstStyle>
          <a:p>
            <a:pPr lvl="0"/>
            <a:r>
              <a:rPr lang="en-US" dirty="0"/>
              <a:t>01.</a:t>
            </a:r>
            <a:endParaRPr lang="en-GB" dirty="0"/>
          </a:p>
        </p:txBody>
      </p:sp>
    </p:spTree>
    <p:extLst>
      <p:ext uri="{BB962C8B-B14F-4D97-AF65-F5344CB8AC3E}">
        <p14:creationId xmlns:p14="http://schemas.microsoft.com/office/powerpoint/2010/main" val="3042430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Brand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CC3FD35-0123-4CD4-ABBA-2A9EBCFE923A}"/>
              </a:ext>
            </a:extLst>
          </p:cNvPr>
          <p:cNvSpPr/>
          <p:nvPr userDrawn="1"/>
        </p:nvSpPr>
        <p:spPr>
          <a:xfrm>
            <a:off x="1" y="6129338"/>
            <a:ext cx="12195174" cy="7302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859" tIns="54430" rIns="108859" bIns="54430" numCol="1" spcCol="0" rtlCol="0" fromWordArt="0" anchor="ctr" anchorCtr="0" forceAA="0" compatLnSpc="1">
            <a:prstTxWarp prst="textNoShape">
              <a:avLst/>
            </a:prstTxWarp>
            <a:noAutofit/>
          </a:bodyPr>
          <a:lstStyle/>
          <a:p>
            <a:pPr algn="ctr"/>
            <a:endParaRPr lang="en-GB" dirty="0"/>
          </a:p>
        </p:txBody>
      </p:sp>
      <p:sp>
        <p:nvSpPr>
          <p:cNvPr id="3" name="Rectangle 2">
            <a:extLst>
              <a:ext uri="{FF2B5EF4-FFF2-40B4-BE49-F238E27FC236}">
                <a16:creationId xmlns:a16="http://schemas.microsoft.com/office/drawing/2014/main" id="{06EDAF40-2501-4B91-AFE0-DDD6FD4C146A}"/>
              </a:ext>
            </a:extLst>
          </p:cNvPr>
          <p:cNvSpPr/>
          <p:nvPr userDrawn="1"/>
        </p:nvSpPr>
        <p:spPr>
          <a:xfrm>
            <a:off x="120031" y="120028"/>
            <a:ext cx="11955113" cy="6619532"/>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graphicFrame>
        <p:nvGraphicFramePr>
          <p:cNvPr id="2" name="Object 1" hidden="1">
            <a:extLst>
              <a:ext uri="{FF2B5EF4-FFF2-40B4-BE49-F238E27FC236}">
                <a16:creationId xmlns:a16="http://schemas.microsoft.com/office/drawing/2014/main" id="{60D2E42F-C2E7-4EAD-AA54-14F01104450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2" name="Object 1" hidden="1">
                        <a:extLst>
                          <a:ext uri="{FF2B5EF4-FFF2-40B4-BE49-F238E27FC236}">
                            <a16:creationId xmlns:a16="http://schemas.microsoft.com/office/drawing/2014/main" id="{60D2E42F-C2E7-4EAD-AA54-14F01104450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p:cNvSpPr>
            <a:spLocks noGrp="1"/>
          </p:cNvSpPr>
          <p:nvPr>
            <p:ph type="pic" sz="quarter" idx="21"/>
          </p:nvPr>
        </p:nvSpPr>
        <p:spPr>
          <a:xfrm>
            <a:off x="10287151" y="6418378"/>
            <a:ext cx="1382400" cy="192851"/>
          </a:xfrm>
          <a:blipFill>
            <a:blip r:embed="rId5" cstate="print">
              <a:extLst>
                <a:ext uri="{28A0092B-C50C-407E-A947-70E740481C1C}">
                  <a14:useLocalDpi xmlns:a14="http://schemas.microsoft.com/office/drawing/2010/main" val="0"/>
                </a:ext>
              </a:extLst>
            </a:blip>
            <a:stretch>
              <a:fillRect/>
            </a:stretch>
          </a:blipFill>
        </p:spPr>
        <p:txBody>
          <a:bodyPr>
            <a:noAutofit/>
          </a:bodyPr>
          <a:lstStyle>
            <a:lvl1pPr marL="0" indent="0">
              <a:buNone/>
              <a:defRPr sz="100">
                <a:solidFill>
                  <a:schemeClr val="accent6"/>
                </a:solidFill>
              </a:defRPr>
            </a:lvl1pPr>
          </a:lstStyle>
          <a:p>
            <a:r>
              <a:rPr lang="en-GB"/>
              <a:t>Click icon to add picture</a:t>
            </a:r>
            <a:endParaRPr lang="en-GB" dirty="0"/>
          </a:p>
        </p:txBody>
      </p:sp>
      <p:sp>
        <p:nvSpPr>
          <p:cNvPr id="7" name="Title 6">
            <a:extLst>
              <a:ext uri="{FF2B5EF4-FFF2-40B4-BE49-F238E27FC236}">
                <a16:creationId xmlns:a16="http://schemas.microsoft.com/office/drawing/2014/main" id="{00D0E3F1-F337-484E-A8F2-03FC3E6CDE26}"/>
              </a:ext>
            </a:extLst>
          </p:cNvPr>
          <p:cNvSpPr>
            <a:spLocks noGrp="1"/>
          </p:cNvSpPr>
          <p:nvPr>
            <p:ph type="title" hasCustomPrompt="1"/>
          </p:nvPr>
        </p:nvSpPr>
        <p:spPr>
          <a:xfrm>
            <a:off x="901073" y="3177794"/>
            <a:ext cx="8286973" cy="1368124"/>
          </a:xfrm>
        </p:spPr>
        <p:txBody>
          <a:bodyPr wrap="square" anchor="t" anchorCtr="0"/>
          <a:lstStyle>
            <a:lvl1pPr>
              <a:defRPr sz="4000">
                <a:solidFill>
                  <a:schemeClr val="bg1"/>
                </a:solidFill>
              </a:defRPr>
            </a:lvl1pPr>
          </a:lstStyle>
          <a:p>
            <a:r>
              <a:rPr lang="en-US" dirty="0"/>
              <a:t>Click to Add Section Divider Title</a:t>
            </a:r>
            <a:endParaRPr lang="en-GB" dirty="0"/>
          </a:p>
        </p:txBody>
      </p:sp>
      <p:sp>
        <p:nvSpPr>
          <p:cNvPr id="9" name="Text Placeholder 8">
            <a:extLst>
              <a:ext uri="{FF2B5EF4-FFF2-40B4-BE49-F238E27FC236}">
                <a16:creationId xmlns:a16="http://schemas.microsoft.com/office/drawing/2014/main" id="{BAD994FC-CE0C-46F3-A972-463765622128}"/>
              </a:ext>
            </a:extLst>
          </p:cNvPr>
          <p:cNvSpPr>
            <a:spLocks noGrp="1"/>
          </p:cNvSpPr>
          <p:nvPr>
            <p:ph type="body" sz="quarter" idx="23" hasCustomPrompt="1"/>
          </p:nvPr>
        </p:nvSpPr>
        <p:spPr>
          <a:xfrm>
            <a:off x="10198800" y="576000"/>
            <a:ext cx="1551002" cy="863600"/>
          </a:xfrm>
        </p:spPr>
        <p:txBody>
          <a:bodyPr>
            <a:noAutofit/>
          </a:bodyPr>
          <a:lstStyle>
            <a:lvl1pPr marL="0" indent="0" algn="r">
              <a:buNone/>
              <a:defRPr sz="6800">
                <a:solidFill>
                  <a:schemeClr val="bg1"/>
                </a:solidFill>
                <a:latin typeface="Arial Black" panose="020B0A04020102020204" pitchFamily="34" charset="0"/>
              </a:defRPr>
            </a:lvl1pPr>
          </a:lstStyle>
          <a:p>
            <a:pPr lvl="0"/>
            <a:r>
              <a:rPr lang="en-US" dirty="0"/>
              <a:t>02.</a:t>
            </a:r>
            <a:endParaRPr lang="en-GB" dirty="0"/>
          </a:p>
        </p:txBody>
      </p:sp>
    </p:spTree>
    <p:extLst>
      <p:ext uri="{BB962C8B-B14F-4D97-AF65-F5344CB8AC3E}">
        <p14:creationId xmlns:p14="http://schemas.microsoft.com/office/powerpoint/2010/main" val="2289181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Light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CAC7E2B-F9CC-4CD0-B7C9-1C6E1B1AACAA}"/>
              </a:ext>
            </a:extLst>
          </p:cNvPr>
          <p:cNvSpPr/>
          <p:nvPr userDrawn="1"/>
        </p:nvSpPr>
        <p:spPr>
          <a:xfrm>
            <a:off x="1" y="6129338"/>
            <a:ext cx="12195174" cy="7302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859" tIns="54430" rIns="108859" bIns="54430" numCol="1" spcCol="0" rtlCol="0" fromWordArt="0" anchor="ctr" anchorCtr="0" forceAA="0" compatLnSpc="1">
            <a:prstTxWarp prst="textNoShape">
              <a:avLst/>
            </a:prstTxWarp>
            <a:noAutofit/>
          </a:bodyPr>
          <a:lstStyle/>
          <a:p>
            <a:pPr algn="ctr"/>
            <a:endParaRPr lang="en-GB" dirty="0"/>
          </a:p>
        </p:txBody>
      </p:sp>
      <p:sp>
        <p:nvSpPr>
          <p:cNvPr id="3" name="Rectangle 2">
            <a:extLst>
              <a:ext uri="{FF2B5EF4-FFF2-40B4-BE49-F238E27FC236}">
                <a16:creationId xmlns:a16="http://schemas.microsoft.com/office/drawing/2014/main" id="{06EDAF40-2501-4B91-AFE0-DDD6FD4C146A}"/>
              </a:ext>
            </a:extLst>
          </p:cNvPr>
          <p:cNvSpPr/>
          <p:nvPr userDrawn="1"/>
        </p:nvSpPr>
        <p:spPr>
          <a:xfrm>
            <a:off x="120031" y="120028"/>
            <a:ext cx="11955113" cy="6619532"/>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graphicFrame>
        <p:nvGraphicFramePr>
          <p:cNvPr id="2" name="Object 1" hidden="1">
            <a:extLst>
              <a:ext uri="{FF2B5EF4-FFF2-40B4-BE49-F238E27FC236}">
                <a16:creationId xmlns:a16="http://schemas.microsoft.com/office/drawing/2014/main" id="{60D2E42F-C2E7-4EAD-AA54-14F01104450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2" name="Object 1" hidden="1">
                        <a:extLst>
                          <a:ext uri="{FF2B5EF4-FFF2-40B4-BE49-F238E27FC236}">
                            <a16:creationId xmlns:a16="http://schemas.microsoft.com/office/drawing/2014/main" id="{60D2E42F-C2E7-4EAD-AA54-14F01104450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p:cNvSpPr>
            <a:spLocks noGrp="1"/>
          </p:cNvSpPr>
          <p:nvPr>
            <p:ph type="pic" sz="quarter" idx="21"/>
          </p:nvPr>
        </p:nvSpPr>
        <p:spPr>
          <a:xfrm>
            <a:off x="10287151" y="6418378"/>
            <a:ext cx="1382400" cy="192851"/>
          </a:xfrm>
          <a:blipFill>
            <a:blip r:embed="rId5" cstate="print">
              <a:extLst>
                <a:ext uri="{28A0092B-C50C-407E-A947-70E740481C1C}">
                  <a14:useLocalDpi xmlns:a14="http://schemas.microsoft.com/office/drawing/2010/main" val="0"/>
                </a:ext>
              </a:extLst>
            </a:blip>
            <a:stretch>
              <a:fillRect/>
            </a:stretch>
          </a:blipFill>
        </p:spPr>
        <p:txBody>
          <a:bodyPr>
            <a:noAutofit/>
          </a:bodyPr>
          <a:lstStyle>
            <a:lvl1pPr marL="0" indent="0">
              <a:buNone/>
              <a:defRPr sz="100">
                <a:solidFill>
                  <a:schemeClr val="accent6"/>
                </a:solidFill>
              </a:defRPr>
            </a:lvl1pPr>
          </a:lstStyle>
          <a:p>
            <a:r>
              <a:rPr lang="en-GB"/>
              <a:t>Click icon to add picture</a:t>
            </a:r>
            <a:endParaRPr lang="en-GB" dirty="0"/>
          </a:p>
        </p:txBody>
      </p:sp>
      <p:sp>
        <p:nvSpPr>
          <p:cNvPr id="7" name="Title 6">
            <a:extLst>
              <a:ext uri="{FF2B5EF4-FFF2-40B4-BE49-F238E27FC236}">
                <a16:creationId xmlns:a16="http://schemas.microsoft.com/office/drawing/2014/main" id="{00D0E3F1-F337-484E-A8F2-03FC3E6CDE26}"/>
              </a:ext>
            </a:extLst>
          </p:cNvPr>
          <p:cNvSpPr>
            <a:spLocks noGrp="1"/>
          </p:cNvSpPr>
          <p:nvPr>
            <p:ph type="title" hasCustomPrompt="1"/>
          </p:nvPr>
        </p:nvSpPr>
        <p:spPr>
          <a:xfrm>
            <a:off x="901073" y="3177794"/>
            <a:ext cx="8286973" cy="1368124"/>
          </a:xfrm>
        </p:spPr>
        <p:txBody>
          <a:bodyPr wrap="square" anchor="t" anchorCtr="0"/>
          <a:lstStyle>
            <a:lvl1pPr>
              <a:defRPr sz="4000">
                <a:solidFill>
                  <a:schemeClr val="bg1"/>
                </a:solidFill>
              </a:defRPr>
            </a:lvl1pPr>
          </a:lstStyle>
          <a:p>
            <a:r>
              <a:rPr lang="en-US" dirty="0"/>
              <a:t>Click to Add Section Divider Title</a:t>
            </a:r>
            <a:endParaRPr lang="en-GB" dirty="0"/>
          </a:p>
        </p:txBody>
      </p:sp>
      <p:sp>
        <p:nvSpPr>
          <p:cNvPr id="9" name="Text Placeholder 8">
            <a:extLst>
              <a:ext uri="{FF2B5EF4-FFF2-40B4-BE49-F238E27FC236}">
                <a16:creationId xmlns:a16="http://schemas.microsoft.com/office/drawing/2014/main" id="{BAD994FC-CE0C-46F3-A972-463765622128}"/>
              </a:ext>
            </a:extLst>
          </p:cNvPr>
          <p:cNvSpPr>
            <a:spLocks noGrp="1"/>
          </p:cNvSpPr>
          <p:nvPr>
            <p:ph type="body" sz="quarter" idx="23" hasCustomPrompt="1"/>
          </p:nvPr>
        </p:nvSpPr>
        <p:spPr>
          <a:xfrm>
            <a:off x="10198800" y="576000"/>
            <a:ext cx="1551002" cy="863600"/>
          </a:xfrm>
        </p:spPr>
        <p:txBody>
          <a:bodyPr>
            <a:noAutofit/>
          </a:bodyPr>
          <a:lstStyle>
            <a:lvl1pPr marL="0" indent="0" algn="r">
              <a:buNone/>
              <a:defRPr sz="6800">
                <a:solidFill>
                  <a:schemeClr val="bg1"/>
                </a:solidFill>
                <a:latin typeface="Arial Black" panose="020B0A04020102020204" pitchFamily="34" charset="0"/>
              </a:defRPr>
            </a:lvl1pPr>
          </a:lstStyle>
          <a:p>
            <a:pPr lvl="0"/>
            <a:r>
              <a:rPr lang="en-US" dirty="0"/>
              <a:t>03.</a:t>
            </a:r>
            <a:endParaRPr lang="en-GB" dirty="0"/>
          </a:p>
        </p:txBody>
      </p:sp>
    </p:spTree>
    <p:extLst>
      <p:ext uri="{BB962C8B-B14F-4D97-AF65-F5344CB8AC3E}">
        <p14:creationId xmlns:p14="http://schemas.microsoft.com/office/powerpoint/2010/main" val="163912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516966" y="438321"/>
            <a:ext cx="11160000" cy="5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bodyPr>
          <a:lstStyle/>
          <a:p>
            <a:pPr lvl="0"/>
            <a:r>
              <a:rPr lang="en-US" noProof="0" dirty="0"/>
              <a:t>Click to Add Title</a:t>
            </a:r>
          </a:p>
        </p:txBody>
      </p:sp>
      <p:sp>
        <p:nvSpPr>
          <p:cNvPr id="10" name="Text Placeholder 9"/>
          <p:cNvSpPr>
            <a:spLocks noGrp="1"/>
          </p:cNvSpPr>
          <p:nvPr>
            <p:ph type="body" idx="1"/>
          </p:nvPr>
        </p:nvSpPr>
        <p:spPr>
          <a:xfrm>
            <a:off x="516967" y="1233488"/>
            <a:ext cx="11160000" cy="4885094"/>
          </a:xfrm>
          <a:prstGeom prst="rect">
            <a:avLst/>
          </a:prstGeom>
          <a:noFill/>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2" name="Rectangle 4"/>
          <p:cNvSpPr>
            <a:spLocks noGrp="1" noChangeArrowheads="1"/>
          </p:cNvSpPr>
          <p:nvPr>
            <p:ph type="dt" sz="half" idx="2"/>
          </p:nvPr>
        </p:nvSpPr>
        <p:spPr bwMode="auto">
          <a:xfrm>
            <a:off x="7936261" y="6505766"/>
            <a:ext cx="1205164" cy="126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a:defRPr sz="700" smtClean="0">
                <a:solidFill>
                  <a:schemeClr val="accent2"/>
                </a:solidFill>
                <a:latin typeface="Arial" charset="0"/>
                <a:cs typeface="Arial" charset="0"/>
              </a:defRPr>
            </a:lvl1pPr>
          </a:lstStyle>
          <a:p>
            <a:pPr>
              <a:defRPr/>
            </a:pPr>
            <a:fld id="{F178A891-8E75-42E6-995A-B6FF91457A69}" type="datetime4">
              <a:rPr lang="en-US" noProof="0" smtClean="0"/>
              <a:t>January 30, 2023</a:t>
            </a:fld>
            <a:endParaRPr lang="en-US" noProof="0" dirty="0"/>
          </a:p>
        </p:txBody>
      </p:sp>
      <p:sp>
        <p:nvSpPr>
          <p:cNvPr id="13" name="Rectangle 5"/>
          <p:cNvSpPr>
            <a:spLocks noGrp="1" noChangeArrowheads="1"/>
          </p:cNvSpPr>
          <p:nvPr>
            <p:ph type="ftr" sz="quarter" idx="3"/>
          </p:nvPr>
        </p:nvSpPr>
        <p:spPr bwMode="auto">
          <a:xfrm>
            <a:off x="3408589" y="6508766"/>
            <a:ext cx="3745391" cy="120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a:defRPr sz="700" smtClean="0">
                <a:solidFill>
                  <a:schemeClr val="accent1"/>
                </a:solidFill>
                <a:latin typeface="Arial" charset="0"/>
                <a:cs typeface="Arial" charset="0"/>
              </a:defRPr>
            </a:lvl1pPr>
          </a:lstStyle>
          <a:p>
            <a:pPr>
              <a:defRPr/>
            </a:pPr>
            <a:endParaRPr lang="en-US" noProof="0" dirty="0"/>
          </a:p>
        </p:txBody>
      </p:sp>
      <p:sp>
        <p:nvSpPr>
          <p:cNvPr id="14" name="Rectangle 6"/>
          <p:cNvSpPr>
            <a:spLocks noGrp="1" noChangeArrowheads="1"/>
          </p:cNvSpPr>
          <p:nvPr>
            <p:ph type="sldNum" sz="quarter" idx="4"/>
          </p:nvPr>
        </p:nvSpPr>
        <p:spPr bwMode="auto">
          <a:xfrm>
            <a:off x="9347577" y="6506059"/>
            <a:ext cx="687474" cy="125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l">
              <a:defRPr sz="700">
                <a:solidFill>
                  <a:schemeClr val="accent2"/>
                </a:solidFill>
                <a:latin typeface="Arial" charset="0"/>
                <a:cs typeface="Arial" charset="0"/>
              </a:defRPr>
            </a:lvl1pPr>
          </a:lstStyle>
          <a:p>
            <a:pPr>
              <a:defRPr/>
            </a:pPr>
            <a:r>
              <a:rPr lang="en-US" noProof="0" dirty="0"/>
              <a:t>Slide </a:t>
            </a:r>
            <a:fld id="{925E5FCC-3EDC-4D23-8FBB-014909B7681F}" type="slidenum">
              <a:rPr lang="en-US" noProof="0" smtClean="0"/>
              <a:pPr>
                <a:defRPr/>
              </a:pPr>
              <a:t>‹#›</a:t>
            </a:fld>
            <a:r>
              <a:rPr lang="en-US" noProof="0" dirty="0"/>
              <a:t> </a:t>
            </a:r>
          </a:p>
        </p:txBody>
      </p:sp>
      <p:sp>
        <p:nvSpPr>
          <p:cNvPr id="15" name="Rectangle 7"/>
          <p:cNvSpPr>
            <a:spLocks noChangeArrowheads="1"/>
          </p:cNvSpPr>
          <p:nvPr/>
        </p:nvSpPr>
        <p:spPr bwMode="auto">
          <a:xfrm>
            <a:off x="527189" y="6508204"/>
            <a:ext cx="2593294" cy="121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0"/>
          <a:lstStyle/>
          <a:p>
            <a:pPr algn="l"/>
            <a:r>
              <a:rPr lang="en-US" sz="700" noProof="0" dirty="0">
                <a:solidFill>
                  <a:schemeClr val="accent2"/>
                </a:solidFill>
              </a:rPr>
              <a:t>2023 © Aker Solutions</a:t>
            </a:r>
          </a:p>
        </p:txBody>
      </p:sp>
      <p:cxnSp>
        <p:nvCxnSpPr>
          <p:cNvPr id="17" name="Straight Connector 16"/>
          <p:cNvCxnSpPr/>
          <p:nvPr/>
        </p:nvCxnSpPr>
        <p:spPr>
          <a:xfrm>
            <a:off x="527187" y="6331953"/>
            <a:ext cx="11145600" cy="0"/>
          </a:xfrm>
          <a:prstGeom prst="line">
            <a:avLst/>
          </a:prstGeom>
          <a:ln w="6350">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282603" y="6422313"/>
            <a:ext cx="1392363" cy="183221"/>
          </a:xfrm>
          <a:prstGeom prst="rect">
            <a:avLst/>
          </a:prstGeom>
        </p:spPr>
      </p:pic>
      <p:cxnSp>
        <p:nvCxnSpPr>
          <p:cNvPr id="9" name="Straight Connector 8"/>
          <p:cNvCxnSpPr/>
          <p:nvPr userDrawn="1"/>
        </p:nvCxnSpPr>
        <p:spPr>
          <a:xfrm>
            <a:off x="9241551" y="6503018"/>
            <a:ext cx="0" cy="128157"/>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36" r:id="rId1"/>
    <p:sldLayoutId id="2147483923" r:id="rId2"/>
    <p:sldLayoutId id="2147483950" r:id="rId3"/>
    <p:sldLayoutId id="2147483946" r:id="rId4"/>
    <p:sldLayoutId id="2147483926" r:id="rId5"/>
    <p:sldLayoutId id="2147483927" r:id="rId6"/>
    <p:sldLayoutId id="2147483976" r:id="rId7"/>
    <p:sldLayoutId id="2147483977" r:id="rId8"/>
    <p:sldLayoutId id="2147483978" r:id="rId9"/>
    <p:sldLayoutId id="2147483969" r:id="rId10"/>
    <p:sldLayoutId id="2147483979" r:id="rId11"/>
    <p:sldLayoutId id="2147483943" r:id="rId12"/>
    <p:sldLayoutId id="2147483959" r:id="rId13"/>
    <p:sldLayoutId id="2147483949" r:id="rId14"/>
    <p:sldLayoutId id="2147483953" r:id="rId15"/>
    <p:sldLayoutId id="2147483954" r:id="rId16"/>
    <p:sldLayoutId id="2147483963" r:id="rId17"/>
    <p:sldLayoutId id="2147483964" r:id="rId18"/>
    <p:sldLayoutId id="2147483974" r:id="rId19"/>
    <p:sldLayoutId id="2147483975" r:id="rId20"/>
    <p:sldLayoutId id="2147483960" r:id="rId21"/>
    <p:sldLayoutId id="2147483968" r:id="rId22"/>
    <p:sldLayoutId id="2147483970" r:id="rId23"/>
    <p:sldLayoutId id="2147483971" r:id="rId24"/>
    <p:sldLayoutId id="2147483972" r:id="rId25"/>
    <p:sldLayoutId id="2147483933" r:id="rId26"/>
    <p:sldLayoutId id="2147483961" r:id="rId27"/>
    <p:sldLayoutId id="2147483962" r:id="rId28"/>
    <p:sldLayoutId id="2147483934" r:id="rId29"/>
    <p:sldLayoutId id="2147483973" r:id="rId30"/>
    <p:sldLayoutId id="2147483955" r:id="rId31"/>
    <p:sldLayoutId id="2147483956" r:id="rId32"/>
    <p:sldLayoutId id="2147483935" r:id="rId33"/>
  </p:sldLayoutIdLst>
  <p:hf hdr="0"/>
  <p:txStyles>
    <p:titleStyle>
      <a:lvl1pPr algn="l" rtl="0" eaLnBrk="1" fontAlgn="base" hangingPunct="1">
        <a:spcBef>
          <a:spcPct val="0"/>
        </a:spcBef>
        <a:spcAft>
          <a:spcPct val="0"/>
        </a:spcAft>
        <a:defRPr sz="3200" b="1">
          <a:solidFill>
            <a:schemeClr val="accent1"/>
          </a:solidFill>
          <a:latin typeface="+mj-lt"/>
          <a:ea typeface="+mj-ea"/>
          <a:cs typeface="+mj-cs"/>
        </a:defRPr>
      </a:lvl1pPr>
      <a:lvl2pPr algn="l" rtl="0" eaLnBrk="1" fontAlgn="base" hangingPunct="1">
        <a:spcBef>
          <a:spcPct val="0"/>
        </a:spcBef>
        <a:spcAft>
          <a:spcPct val="0"/>
        </a:spcAft>
        <a:defRPr sz="2800" b="1">
          <a:solidFill>
            <a:schemeClr val="accent1"/>
          </a:solidFill>
          <a:latin typeface="Arial" charset="0"/>
          <a:cs typeface="Arial" charset="0"/>
        </a:defRPr>
      </a:lvl2pPr>
      <a:lvl3pPr algn="l" rtl="0" eaLnBrk="1" fontAlgn="base" hangingPunct="1">
        <a:spcBef>
          <a:spcPct val="0"/>
        </a:spcBef>
        <a:spcAft>
          <a:spcPct val="0"/>
        </a:spcAft>
        <a:defRPr sz="2800" b="1">
          <a:solidFill>
            <a:schemeClr val="accent1"/>
          </a:solidFill>
          <a:latin typeface="Arial" charset="0"/>
          <a:cs typeface="Arial" charset="0"/>
        </a:defRPr>
      </a:lvl3pPr>
      <a:lvl4pPr algn="l" rtl="0" eaLnBrk="1" fontAlgn="base" hangingPunct="1">
        <a:spcBef>
          <a:spcPct val="0"/>
        </a:spcBef>
        <a:spcAft>
          <a:spcPct val="0"/>
        </a:spcAft>
        <a:defRPr sz="2800" b="1">
          <a:solidFill>
            <a:schemeClr val="accent1"/>
          </a:solidFill>
          <a:latin typeface="Arial" charset="0"/>
          <a:cs typeface="Arial" charset="0"/>
        </a:defRPr>
      </a:lvl4pPr>
      <a:lvl5pPr algn="l" rtl="0" eaLnBrk="1" fontAlgn="base" hangingPunct="1">
        <a:spcBef>
          <a:spcPct val="0"/>
        </a:spcBef>
        <a:spcAft>
          <a:spcPct val="0"/>
        </a:spcAft>
        <a:defRPr sz="2800" b="1">
          <a:solidFill>
            <a:schemeClr val="accent1"/>
          </a:solidFill>
          <a:latin typeface="Arial" charset="0"/>
          <a:cs typeface="Arial" charset="0"/>
        </a:defRPr>
      </a:lvl5pPr>
      <a:lvl6pPr marL="544294" algn="l" rtl="0" eaLnBrk="1" fontAlgn="base" hangingPunct="1">
        <a:spcBef>
          <a:spcPct val="0"/>
        </a:spcBef>
        <a:spcAft>
          <a:spcPct val="0"/>
        </a:spcAft>
        <a:defRPr sz="2800" b="1">
          <a:solidFill>
            <a:schemeClr val="tx2"/>
          </a:solidFill>
          <a:latin typeface="Arial" charset="0"/>
          <a:cs typeface="Arial" charset="0"/>
        </a:defRPr>
      </a:lvl6pPr>
      <a:lvl7pPr marL="1088588" algn="l" rtl="0" eaLnBrk="1" fontAlgn="base" hangingPunct="1">
        <a:spcBef>
          <a:spcPct val="0"/>
        </a:spcBef>
        <a:spcAft>
          <a:spcPct val="0"/>
        </a:spcAft>
        <a:defRPr sz="2800" b="1">
          <a:solidFill>
            <a:schemeClr val="tx2"/>
          </a:solidFill>
          <a:latin typeface="Arial" charset="0"/>
          <a:cs typeface="Arial" charset="0"/>
        </a:defRPr>
      </a:lvl7pPr>
      <a:lvl8pPr marL="1632884" algn="l" rtl="0" eaLnBrk="1" fontAlgn="base" hangingPunct="1">
        <a:spcBef>
          <a:spcPct val="0"/>
        </a:spcBef>
        <a:spcAft>
          <a:spcPct val="0"/>
        </a:spcAft>
        <a:defRPr sz="2800" b="1">
          <a:solidFill>
            <a:schemeClr val="tx2"/>
          </a:solidFill>
          <a:latin typeface="Arial" charset="0"/>
          <a:cs typeface="Arial" charset="0"/>
        </a:defRPr>
      </a:lvl8pPr>
      <a:lvl9pPr marL="2177178" algn="l" rtl="0" eaLnBrk="1" fontAlgn="base" hangingPunct="1">
        <a:spcBef>
          <a:spcPct val="0"/>
        </a:spcBef>
        <a:spcAft>
          <a:spcPct val="0"/>
        </a:spcAft>
        <a:defRPr sz="2800" b="1">
          <a:solidFill>
            <a:schemeClr val="tx2"/>
          </a:solidFill>
          <a:latin typeface="Arial" charset="0"/>
          <a:cs typeface="Arial" charset="0"/>
        </a:defRPr>
      </a:lvl9pPr>
    </p:titleStyle>
    <p:bodyStyle>
      <a:lvl1pPr marL="266400" marR="0" indent="-266400" algn="l" defTabSz="1219444" rtl="0" eaLnBrk="1" fontAlgn="base" latinLnBrk="0" hangingPunct="1">
        <a:lnSpc>
          <a:spcPct val="100000"/>
        </a:lnSpc>
        <a:spcBef>
          <a:spcPct val="30000"/>
        </a:spcBef>
        <a:spcAft>
          <a:spcPct val="0"/>
        </a:spcAft>
        <a:buClr>
          <a:srgbClr val="003145"/>
        </a:buClr>
        <a:buSzPct val="85000"/>
        <a:buFont typeface="Arial" panose="020B0604020202020204" pitchFamily="34" charset="0"/>
        <a:buChar char="■"/>
        <a:tabLst/>
        <a:defRPr sz="2000">
          <a:solidFill>
            <a:schemeClr val="tx1"/>
          </a:solidFill>
          <a:latin typeface="+mn-lt"/>
          <a:ea typeface="+mn-ea"/>
          <a:cs typeface="+mn-cs"/>
        </a:defRPr>
      </a:lvl1pPr>
      <a:lvl2pPr marL="720000" marR="0" indent="-270000" algn="l" defTabSz="1219444" rtl="0" eaLnBrk="1" fontAlgn="base" latinLnBrk="0" hangingPunct="1">
        <a:lnSpc>
          <a:spcPct val="100000"/>
        </a:lnSpc>
        <a:spcBef>
          <a:spcPct val="0"/>
        </a:spcBef>
        <a:spcAft>
          <a:spcPct val="0"/>
        </a:spcAft>
        <a:buClr>
          <a:srgbClr val="8996A0"/>
        </a:buClr>
        <a:buSzPct val="85000"/>
        <a:buFont typeface="Arial" panose="020B0604020202020204" pitchFamily="34" charset="0"/>
        <a:buChar char="■"/>
        <a:tabLst/>
        <a:defRPr>
          <a:solidFill>
            <a:schemeClr val="tx1"/>
          </a:solidFill>
          <a:latin typeface="+mn-lt"/>
          <a:cs typeface="+mn-cs"/>
        </a:defRPr>
      </a:lvl2pPr>
      <a:lvl3pPr marL="1083600" marR="0" indent="-183600" algn="l" defTabSz="1219444" rtl="0" eaLnBrk="1" fontAlgn="base" latinLnBrk="0" hangingPunct="1">
        <a:lnSpc>
          <a:spcPct val="100000"/>
        </a:lnSpc>
        <a:spcBef>
          <a:spcPct val="0"/>
        </a:spcBef>
        <a:spcAft>
          <a:spcPct val="0"/>
        </a:spcAft>
        <a:buClr>
          <a:srgbClr val="8996A0"/>
        </a:buClr>
        <a:buSzPct val="85000"/>
        <a:buFont typeface="Arial" panose="020B0604020202020204" pitchFamily="34" charset="0"/>
        <a:buChar char="■"/>
        <a:tabLst/>
        <a:defRPr sz="1600">
          <a:solidFill>
            <a:schemeClr val="tx1"/>
          </a:solidFill>
          <a:latin typeface="+mn-lt"/>
          <a:cs typeface="+mn-cs"/>
        </a:defRPr>
      </a:lvl3pPr>
      <a:lvl4pPr marL="1346400" marR="0" indent="-183600" algn="l" defTabSz="1219444" rtl="0" eaLnBrk="1" fontAlgn="base" latinLnBrk="0" hangingPunct="1">
        <a:lnSpc>
          <a:spcPct val="100000"/>
        </a:lnSpc>
        <a:spcBef>
          <a:spcPct val="0"/>
        </a:spcBef>
        <a:spcAft>
          <a:spcPct val="0"/>
        </a:spcAft>
        <a:buClr>
          <a:srgbClr val="8996A0"/>
        </a:buClr>
        <a:buSzPct val="85000"/>
        <a:buFont typeface="Arial" panose="020B0604020202020204" pitchFamily="34" charset="0"/>
        <a:buChar char="■"/>
        <a:tabLst/>
        <a:defRPr sz="1400">
          <a:solidFill>
            <a:schemeClr val="tx1"/>
          </a:solidFill>
          <a:latin typeface="+mn-lt"/>
          <a:cs typeface="+mn-cs"/>
        </a:defRPr>
      </a:lvl4pPr>
      <a:lvl5pPr marL="1702800" marR="0" indent="-176400" algn="l" defTabSz="1219444" rtl="0" eaLnBrk="1" fontAlgn="base" latinLnBrk="0" hangingPunct="1">
        <a:lnSpc>
          <a:spcPct val="100000"/>
        </a:lnSpc>
        <a:spcBef>
          <a:spcPct val="0"/>
        </a:spcBef>
        <a:spcAft>
          <a:spcPct val="0"/>
        </a:spcAft>
        <a:buClr>
          <a:schemeClr val="accent2"/>
        </a:buClr>
        <a:buSzPct val="85000"/>
        <a:buFont typeface="Arial" panose="020B0604020202020204" pitchFamily="34" charset="0"/>
        <a:buChar char="■"/>
        <a:tabLst/>
        <a:defRPr sz="1200" baseline="0">
          <a:solidFill>
            <a:schemeClr val="tx1"/>
          </a:solidFill>
          <a:latin typeface="+mn-lt"/>
          <a:cs typeface="+mn-cs"/>
        </a:defRPr>
      </a:lvl5pPr>
      <a:lvl6pPr marL="1702800" indent="-176400" algn="l" rtl="0" eaLnBrk="1" fontAlgn="base" hangingPunct="1">
        <a:spcBef>
          <a:spcPct val="0"/>
        </a:spcBef>
        <a:spcAft>
          <a:spcPct val="0"/>
        </a:spcAft>
        <a:buClr>
          <a:schemeClr val="accent2"/>
        </a:buClr>
        <a:buSzPct val="85000"/>
        <a:buFont typeface="Arial" panose="020B0604020202020204" pitchFamily="34" charset="0"/>
        <a:buChar char="■"/>
        <a:defRPr sz="1200">
          <a:solidFill>
            <a:schemeClr val="tx1"/>
          </a:solidFill>
          <a:latin typeface="+mn-lt"/>
          <a:cs typeface="+mn-cs"/>
        </a:defRPr>
      </a:lvl6pPr>
      <a:lvl7pPr marL="1702800" indent="-176400" algn="l" rtl="0" eaLnBrk="1" fontAlgn="base" hangingPunct="1">
        <a:spcBef>
          <a:spcPct val="0"/>
        </a:spcBef>
        <a:spcAft>
          <a:spcPct val="0"/>
        </a:spcAft>
        <a:buClr>
          <a:schemeClr val="accent2"/>
        </a:buClr>
        <a:buSzPct val="85000"/>
        <a:buFont typeface="Arial" panose="020B0604020202020204" pitchFamily="34" charset="0"/>
        <a:buChar char="■"/>
        <a:defRPr sz="1200">
          <a:solidFill>
            <a:schemeClr val="tx1"/>
          </a:solidFill>
          <a:latin typeface="+mn-lt"/>
          <a:cs typeface="+mn-cs"/>
        </a:defRPr>
      </a:lvl7pPr>
      <a:lvl8pPr marL="1702800" indent="-176400" algn="l" rtl="0" eaLnBrk="1" fontAlgn="base" hangingPunct="1">
        <a:spcBef>
          <a:spcPct val="0"/>
        </a:spcBef>
        <a:spcAft>
          <a:spcPct val="0"/>
        </a:spcAft>
        <a:buClr>
          <a:schemeClr val="accent2"/>
        </a:buClr>
        <a:buSzPct val="85000"/>
        <a:buFont typeface="Arial" panose="020B0604020202020204" pitchFamily="34" charset="0"/>
        <a:buChar char="■"/>
        <a:defRPr sz="1200">
          <a:solidFill>
            <a:schemeClr val="tx1"/>
          </a:solidFill>
          <a:latin typeface="+mn-lt"/>
          <a:cs typeface="+mn-cs"/>
        </a:defRPr>
      </a:lvl8pPr>
      <a:lvl9pPr marL="1702800" indent="-176400" algn="l" rtl="0" eaLnBrk="1" fontAlgn="base" hangingPunct="1">
        <a:spcBef>
          <a:spcPct val="0"/>
        </a:spcBef>
        <a:spcAft>
          <a:spcPct val="0"/>
        </a:spcAft>
        <a:buClr>
          <a:schemeClr val="accent2"/>
        </a:buClr>
        <a:buSzPct val="85000"/>
        <a:buFont typeface="Arial" panose="020B0604020202020204" pitchFamily="34" charset="0"/>
        <a:buChar char="■"/>
        <a:defRPr sz="1200">
          <a:solidFill>
            <a:schemeClr val="tx1"/>
          </a:solidFill>
          <a:latin typeface="+mn-lt"/>
          <a:cs typeface="+mn-cs"/>
        </a:defRPr>
      </a:lvl9pPr>
    </p:bodyStyle>
    <p:otherStyle>
      <a:defPPr>
        <a:defRPr lang="en-US"/>
      </a:defPPr>
      <a:lvl1pPr marL="0" algn="l" defTabSz="1088588" rtl="0" eaLnBrk="1" latinLnBrk="0" hangingPunct="1">
        <a:defRPr sz="2100" kern="1200">
          <a:solidFill>
            <a:schemeClr val="tx1"/>
          </a:solidFill>
          <a:latin typeface="+mn-lt"/>
          <a:ea typeface="+mn-ea"/>
          <a:cs typeface="+mn-cs"/>
        </a:defRPr>
      </a:lvl1pPr>
      <a:lvl2pPr marL="544294" algn="l" defTabSz="1088588" rtl="0" eaLnBrk="1" latinLnBrk="0" hangingPunct="1">
        <a:defRPr sz="2100" kern="1200">
          <a:solidFill>
            <a:schemeClr val="tx1"/>
          </a:solidFill>
          <a:latin typeface="+mn-lt"/>
          <a:ea typeface="+mn-ea"/>
          <a:cs typeface="+mn-cs"/>
        </a:defRPr>
      </a:lvl2pPr>
      <a:lvl3pPr marL="1088588" algn="l" defTabSz="1088588" rtl="0" eaLnBrk="1" latinLnBrk="0" hangingPunct="1">
        <a:defRPr sz="2100" kern="1200">
          <a:solidFill>
            <a:schemeClr val="tx1"/>
          </a:solidFill>
          <a:latin typeface="+mn-lt"/>
          <a:ea typeface="+mn-ea"/>
          <a:cs typeface="+mn-cs"/>
        </a:defRPr>
      </a:lvl3pPr>
      <a:lvl4pPr marL="1632884" algn="l" defTabSz="1088588" rtl="0" eaLnBrk="1" latinLnBrk="0" hangingPunct="1">
        <a:defRPr sz="2100" kern="1200">
          <a:solidFill>
            <a:schemeClr val="tx1"/>
          </a:solidFill>
          <a:latin typeface="+mn-lt"/>
          <a:ea typeface="+mn-ea"/>
          <a:cs typeface="+mn-cs"/>
        </a:defRPr>
      </a:lvl4pPr>
      <a:lvl5pPr marL="2177178" algn="l" defTabSz="1088588" rtl="0" eaLnBrk="1" latinLnBrk="0" hangingPunct="1">
        <a:defRPr sz="2100" kern="1200">
          <a:solidFill>
            <a:schemeClr val="tx1"/>
          </a:solidFill>
          <a:latin typeface="+mn-lt"/>
          <a:ea typeface="+mn-ea"/>
          <a:cs typeface="+mn-cs"/>
        </a:defRPr>
      </a:lvl5pPr>
      <a:lvl6pPr marL="2721472" algn="l" defTabSz="1088588" rtl="0" eaLnBrk="1" latinLnBrk="0" hangingPunct="1">
        <a:defRPr sz="2100" kern="1200">
          <a:solidFill>
            <a:schemeClr val="tx1"/>
          </a:solidFill>
          <a:latin typeface="+mn-lt"/>
          <a:ea typeface="+mn-ea"/>
          <a:cs typeface="+mn-cs"/>
        </a:defRPr>
      </a:lvl6pPr>
      <a:lvl7pPr marL="3265766" algn="l" defTabSz="1088588" rtl="0" eaLnBrk="1" latinLnBrk="0" hangingPunct="1">
        <a:defRPr sz="2100" kern="1200">
          <a:solidFill>
            <a:schemeClr val="tx1"/>
          </a:solidFill>
          <a:latin typeface="+mn-lt"/>
          <a:ea typeface="+mn-ea"/>
          <a:cs typeface="+mn-cs"/>
        </a:defRPr>
      </a:lvl7pPr>
      <a:lvl8pPr marL="3810061" algn="l" defTabSz="1088588" rtl="0" eaLnBrk="1" latinLnBrk="0" hangingPunct="1">
        <a:defRPr sz="2100" kern="1200">
          <a:solidFill>
            <a:schemeClr val="tx1"/>
          </a:solidFill>
          <a:latin typeface="+mn-lt"/>
          <a:ea typeface="+mn-ea"/>
          <a:cs typeface="+mn-cs"/>
        </a:defRPr>
      </a:lvl8pPr>
      <a:lvl9pPr marL="4354355" algn="l" defTabSz="108858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61" userDrawn="1">
          <p15:clr>
            <a:srgbClr val="F26B43"/>
          </p15:clr>
        </p15:guide>
        <p15:guide id="3" pos="326" userDrawn="1">
          <p15:clr>
            <a:srgbClr val="F26B43"/>
          </p15:clr>
        </p15:guide>
        <p15:guide id="4" pos="7356" userDrawn="1">
          <p15:clr>
            <a:srgbClr val="F26B43"/>
          </p15:clr>
        </p15:guide>
        <p15:guide id="5" pos="3660" userDrawn="1">
          <p15:clr>
            <a:srgbClr val="F26B43"/>
          </p15:clr>
        </p15:guide>
        <p15:guide id="6" pos="4022" userDrawn="1">
          <p15:clr>
            <a:srgbClr val="F26B43"/>
          </p15:clr>
        </p15:guide>
        <p15:guide id="7" orient="horz" pos="278" userDrawn="1">
          <p15:clr>
            <a:srgbClr val="F26B43"/>
          </p15:clr>
        </p15:guide>
        <p15:guide id="8" orient="horz" pos="596" userDrawn="1">
          <p15:clr>
            <a:srgbClr val="F26B43"/>
          </p15:clr>
        </p15:guide>
        <p15:guide id="9" orient="horz" pos="77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2E8E21E-5F5F-4B7E-B036-AAF93758D055}"/>
              </a:ext>
            </a:extLst>
          </p:cNvPr>
          <p:cNvSpPr>
            <a:spLocks noGrp="1"/>
          </p:cNvSpPr>
          <p:nvPr>
            <p:ph type="pic" sz="quarter" idx="12"/>
          </p:nvPr>
        </p:nvSpPr>
        <p:spPr/>
      </p:sp>
      <p:sp>
        <p:nvSpPr>
          <p:cNvPr id="5" name="Title 4">
            <a:extLst>
              <a:ext uri="{FF2B5EF4-FFF2-40B4-BE49-F238E27FC236}">
                <a16:creationId xmlns:a16="http://schemas.microsoft.com/office/drawing/2014/main" id="{F3F357AB-FDFA-403F-B2A7-B4B37C48CC24}"/>
              </a:ext>
            </a:extLst>
          </p:cNvPr>
          <p:cNvSpPr>
            <a:spLocks noGrp="1"/>
          </p:cNvSpPr>
          <p:nvPr>
            <p:ph type="ctrTitle"/>
          </p:nvPr>
        </p:nvSpPr>
        <p:spPr/>
        <p:txBody>
          <a:bodyPr/>
          <a:lstStyle/>
          <a:p>
            <a:r>
              <a:rPr lang="en-US" dirty="0">
                <a:latin typeface="Algerian" panose="04020705040A02060702" pitchFamily="82" charset="0"/>
              </a:rPr>
              <a:t>Riser System</a:t>
            </a:r>
          </a:p>
        </p:txBody>
      </p:sp>
      <p:sp>
        <p:nvSpPr>
          <p:cNvPr id="31" name="Text Placeholder 30"/>
          <p:cNvSpPr>
            <a:spLocks noGrp="1"/>
          </p:cNvSpPr>
          <p:nvPr>
            <p:ph type="body" sz="quarter" idx="11"/>
          </p:nvPr>
        </p:nvSpPr>
        <p:spPr>
          <a:xfrm>
            <a:off x="336947" y="4881991"/>
            <a:ext cx="5292000" cy="672156"/>
          </a:xfrm>
        </p:spPr>
        <p:txBody>
          <a:bodyPr/>
          <a:lstStyle/>
          <a:p>
            <a:r>
              <a:rPr lang="en-US" dirty="0"/>
              <a:t>Presented by:</a:t>
            </a:r>
          </a:p>
          <a:p>
            <a:r>
              <a:rPr lang="en-US" dirty="0"/>
              <a:t>Sanket Ingole, Junior Control Software Engineer, Aker Solutions</a:t>
            </a:r>
          </a:p>
        </p:txBody>
      </p:sp>
      <p:sp>
        <p:nvSpPr>
          <p:cNvPr id="3" name="Text Placeholder 2">
            <a:extLst>
              <a:ext uri="{FF2B5EF4-FFF2-40B4-BE49-F238E27FC236}">
                <a16:creationId xmlns:a16="http://schemas.microsoft.com/office/drawing/2014/main" id="{569D709C-2358-D903-AED9-D208B5F422AE}"/>
              </a:ext>
            </a:extLst>
          </p:cNvPr>
          <p:cNvSpPr>
            <a:spLocks noGrp="1"/>
          </p:cNvSpPr>
          <p:nvPr>
            <p:ph type="body" sz="quarter" idx="10"/>
          </p:nvPr>
        </p:nvSpPr>
        <p:spPr>
          <a:xfrm>
            <a:off x="357758" y="5765265"/>
            <a:ext cx="5292000" cy="384206"/>
          </a:xfrm>
        </p:spPr>
        <p:txBody>
          <a:bodyPr/>
          <a:lstStyle/>
          <a:p>
            <a:r>
              <a:rPr lang="en-US" dirty="0"/>
              <a:t>Pune, 24 Jan, 2023</a:t>
            </a:r>
          </a:p>
        </p:txBody>
      </p:sp>
    </p:spTree>
    <p:custDataLst>
      <p:tags r:id="rId1"/>
    </p:custDataLst>
    <p:extLst>
      <p:ext uri="{BB962C8B-B14F-4D97-AF65-F5344CB8AC3E}">
        <p14:creationId xmlns:p14="http://schemas.microsoft.com/office/powerpoint/2010/main" val="1003585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111DB5-1CE4-74AD-0F65-2479BB5BE023}"/>
              </a:ext>
            </a:extLst>
          </p:cNvPr>
          <p:cNvSpPr>
            <a:spLocks noGrp="1"/>
          </p:cNvSpPr>
          <p:nvPr>
            <p:ph sz="quarter" idx="13"/>
          </p:nvPr>
        </p:nvSpPr>
        <p:spPr>
          <a:xfrm>
            <a:off x="516967" y="1525686"/>
            <a:ext cx="5293283" cy="4592896"/>
          </a:xfrm>
        </p:spPr>
        <p:txBody>
          <a:bodyPr>
            <a:normAutofit/>
          </a:bodyPr>
          <a:lstStyle/>
          <a:p>
            <a:pPr>
              <a:buFont typeface="Wingdings" panose="05000000000000000000" pitchFamily="2" charset="2"/>
              <a:buChar char="Ø"/>
            </a:pPr>
            <a:r>
              <a:rPr lang="en-US" b="0" i="0" dirty="0">
                <a:effectLst/>
              </a:rPr>
              <a:t>A flexible riser has a small bending stiffness, much less than a steel pipe with the same dimension. </a:t>
            </a:r>
          </a:p>
          <a:p>
            <a:pPr>
              <a:buFont typeface="Wingdings" panose="05000000000000000000" pitchFamily="2" charset="2"/>
              <a:buChar char="Ø"/>
            </a:pPr>
            <a:r>
              <a:rPr lang="en-US" b="0" i="0" dirty="0">
                <a:effectLst/>
              </a:rPr>
              <a:t>Its dynamic abilities make a flexible riser ideally suitable for use with </a:t>
            </a:r>
            <a:r>
              <a:rPr lang="en-US" b="1" i="0" dirty="0">
                <a:effectLst/>
              </a:rPr>
              <a:t>floating vessels and semi-submersibles.</a:t>
            </a:r>
          </a:p>
          <a:p>
            <a:pPr>
              <a:buFont typeface="Wingdings" panose="05000000000000000000" pitchFamily="2" charset="2"/>
              <a:buChar char="Ø"/>
            </a:pPr>
            <a:r>
              <a:rPr lang="en-US" b="0" i="0" dirty="0">
                <a:effectLst/>
              </a:rPr>
              <a:t> Flexible risers are used to transport produced fluids from the seabed to surface vessels or platforms, or to transfer injection fluids, control fluids or lift gas from the surface facilities to the seabed.</a:t>
            </a:r>
          </a:p>
          <a:p>
            <a:pPr>
              <a:buFont typeface="Wingdings" panose="05000000000000000000" pitchFamily="2" charset="2"/>
              <a:buChar char="Ø"/>
            </a:pPr>
            <a:r>
              <a:rPr lang="en-US" b="0" i="0" dirty="0">
                <a:effectLst/>
              </a:rPr>
              <a:t> Its flexibility and strength is assured by a carefully designed assembly of alternate layers of metallic and thermoplastic materials.</a:t>
            </a:r>
          </a:p>
          <a:p>
            <a:pPr>
              <a:buFont typeface="Wingdings" panose="05000000000000000000" pitchFamily="2" charset="2"/>
              <a:buChar char="Ø"/>
            </a:pPr>
            <a:r>
              <a:rPr lang="en-US" dirty="0"/>
              <a:t>Ex. Mostly, It is used with Semi-submersibles, FPSO</a:t>
            </a:r>
          </a:p>
        </p:txBody>
      </p:sp>
      <p:sp>
        <p:nvSpPr>
          <p:cNvPr id="3" name="Date Placeholder 2">
            <a:extLst>
              <a:ext uri="{FF2B5EF4-FFF2-40B4-BE49-F238E27FC236}">
                <a16:creationId xmlns:a16="http://schemas.microsoft.com/office/drawing/2014/main" id="{03A737AE-4C90-1CFD-3059-21340039963D}"/>
              </a:ext>
            </a:extLst>
          </p:cNvPr>
          <p:cNvSpPr>
            <a:spLocks noGrp="1"/>
          </p:cNvSpPr>
          <p:nvPr>
            <p:ph type="dt" sz="half" idx="10"/>
          </p:nvPr>
        </p:nvSpPr>
        <p:spPr>
          <a:xfrm>
            <a:off x="7936261" y="6505766"/>
            <a:ext cx="1205164" cy="126029"/>
          </a:xfrm>
        </p:spPr>
        <p:txBody>
          <a:bodyPr wrap="square" anchor="ctr">
            <a:normAutofit/>
          </a:bodyPr>
          <a:lstStyle/>
          <a:p>
            <a:pPr>
              <a:spcAft>
                <a:spcPts val="600"/>
              </a:spcAft>
              <a:defRPr/>
            </a:pPr>
            <a:fld id="{C2D65A83-2867-4D7F-9A00-F30195D24B1E}" type="datetime4">
              <a:rPr lang="en-US" noProof="0" smtClean="0"/>
              <a:pPr>
                <a:spcAft>
                  <a:spcPts val="600"/>
                </a:spcAft>
                <a:defRPr/>
              </a:pPr>
              <a:t>January 30, 2023</a:t>
            </a:fld>
            <a:endParaRPr lang="en-US" noProof="0"/>
          </a:p>
        </p:txBody>
      </p:sp>
      <p:sp>
        <p:nvSpPr>
          <p:cNvPr id="13" name="Footer Placeholder 3">
            <a:extLst>
              <a:ext uri="{FF2B5EF4-FFF2-40B4-BE49-F238E27FC236}">
                <a16:creationId xmlns:a16="http://schemas.microsoft.com/office/drawing/2014/main" id="{16422BCF-F504-8A08-5B63-D65D9ECAAB64}"/>
              </a:ext>
            </a:extLst>
          </p:cNvPr>
          <p:cNvSpPr>
            <a:spLocks noGrp="1"/>
          </p:cNvSpPr>
          <p:nvPr>
            <p:ph type="ftr" sz="quarter" idx="11"/>
          </p:nvPr>
        </p:nvSpPr>
        <p:spPr>
          <a:xfrm>
            <a:off x="3408589" y="6508766"/>
            <a:ext cx="3745391" cy="120028"/>
          </a:xfrm>
        </p:spPr>
        <p:txBody>
          <a:bodyPr/>
          <a:lstStyle/>
          <a:p>
            <a:pPr>
              <a:defRPr/>
            </a:pPr>
            <a:endParaRPr lang="en-US" noProof="0"/>
          </a:p>
        </p:txBody>
      </p:sp>
      <p:sp>
        <p:nvSpPr>
          <p:cNvPr id="5" name="Slide Number Placeholder 4">
            <a:extLst>
              <a:ext uri="{FF2B5EF4-FFF2-40B4-BE49-F238E27FC236}">
                <a16:creationId xmlns:a16="http://schemas.microsoft.com/office/drawing/2014/main" id="{0C938D15-2A29-66E7-82AA-61950828F3B8}"/>
              </a:ext>
            </a:extLst>
          </p:cNvPr>
          <p:cNvSpPr>
            <a:spLocks noGrp="1"/>
          </p:cNvSpPr>
          <p:nvPr>
            <p:ph type="sldNum" sz="quarter" idx="12"/>
          </p:nvPr>
        </p:nvSpPr>
        <p:spPr>
          <a:xfrm>
            <a:off x="9347577" y="6506059"/>
            <a:ext cx="687474" cy="125442"/>
          </a:xfrm>
        </p:spPr>
        <p:txBody>
          <a:bodyPr wrap="square" anchor="ctr">
            <a:normAutofit/>
          </a:bodyPr>
          <a:lstStyle/>
          <a:p>
            <a:pPr>
              <a:spcAft>
                <a:spcPts val="600"/>
              </a:spcAft>
              <a:defRPr/>
            </a:pPr>
            <a:r>
              <a:rPr lang="en-US" noProof="0"/>
              <a:t>Slide </a:t>
            </a:r>
            <a:fld id="{925E5FCC-3EDC-4D23-8FBB-014909B7681F}" type="slidenum">
              <a:rPr lang="en-US" noProof="0" smtClean="0"/>
              <a:pPr>
                <a:spcAft>
                  <a:spcPts val="600"/>
                </a:spcAft>
                <a:defRPr/>
              </a:pPr>
              <a:t>10</a:t>
            </a:fld>
            <a:r>
              <a:rPr lang="en-US" noProof="0"/>
              <a:t> </a:t>
            </a:r>
          </a:p>
        </p:txBody>
      </p:sp>
      <p:sp>
        <p:nvSpPr>
          <p:cNvPr id="6" name="Title 5">
            <a:extLst>
              <a:ext uri="{FF2B5EF4-FFF2-40B4-BE49-F238E27FC236}">
                <a16:creationId xmlns:a16="http://schemas.microsoft.com/office/drawing/2014/main" id="{C0D54317-177E-CA97-A65A-360A10A83CA2}"/>
              </a:ext>
            </a:extLst>
          </p:cNvPr>
          <p:cNvSpPr>
            <a:spLocks noGrp="1"/>
          </p:cNvSpPr>
          <p:nvPr>
            <p:ph type="title"/>
          </p:nvPr>
        </p:nvSpPr>
        <p:spPr>
          <a:xfrm>
            <a:off x="516966" y="438320"/>
            <a:ext cx="11160000" cy="792000"/>
          </a:xfrm>
        </p:spPr>
        <p:txBody>
          <a:bodyPr wrap="square" anchor="t">
            <a:noAutofit/>
          </a:bodyPr>
          <a:lstStyle/>
          <a:p>
            <a:r>
              <a:rPr lang="en-US" sz="3200" b="1" i="0" u="sng" dirty="0">
                <a:effectLst/>
                <a:latin typeface="Times New Roman" panose="02020603050405020304" pitchFamily="18" charset="0"/>
                <a:cs typeface="Times New Roman" panose="02020603050405020304" pitchFamily="18" charset="0"/>
              </a:rPr>
              <a:t>Flexible Riser System</a:t>
            </a:r>
            <a:br>
              <a:rPr lang="en-US" sz="3200" b="0" i="0" dirty="0">
                <a:effectLst/>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pic>
        <p:nvPicPr>
          <p:cNvPr id="12" name="Picture 11" descr="Diagram&#10;&#10;Description automatically generated">
            <a:extLst>
              <a:ext uri="{FF2B5EF4-FFF2-40B4-BE49-F238E27FC236}">
                <a16:creationId xmlns:a16="http://schemas.microsoft.com/office/drawing/2014/main" id="{6B0D5650-5190-12ED-EC32-A9AD03304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595" y="1248761"/>
            <a:ext cx="5170751" cy="3168352"/>
          </a:xfrm>
          <a:prstGeom prst="rect">
            <a:avLst/>
          </a:prstGeom>
        </p:spPr>
      </p:pic>
    </p:spTree>
    <p:extLst>
      <p:ext uri="{BB962C8B-B14F-4D97-AF65-F5344CB8AC3E}">
        <p14:creationId xmlns:p14="http://schemas.microsoft.com/office/powerpoint/2010/main" val="2807935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graphical user interface&#10;&#10;Description automatically generated">
            <a:extLst>
              <a:ext uri="{FF2B5EF4-FFF2-40B4-BE49-F238E27FC236}">
                <a16:creationId xmlns:a16="http://schemas.microsoft.com/office/drawing/2014/main" id="{5DCA5958-50ED-7CB0-1B58-D8E075F69767}"/>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r="3783" b="18271"/>
          <a:stretch/>
        </p:blipFill>
        <p:spPr>
          <a:xfrm>
            <a:off x="2072190" y="477466"/>
            <a:ext cx="8050794" cy="5040560"/>
          </a:xfrm>
        </p:spPr>
      </p:pic>
      <p:sp>
        <p:nvSpPr>
          <p:cNvPr id="3" name="Date Placeholder 2">
            <a:extLst>
              <a:ext uri="{FF2B5EF4-FFF2-40B4-BE49-F238E27FC236}">
                <a16:creationId xmlns:a16="http://schemas.microsoft.com/office/drawing/2014/main" id="{DCEEE3D8-DDC8-8F0E-F9D4-E76983773A61}"/>
              </a:ext>
            </a:extLst>
          </p:cNvPr>
          <p:cNvSpPr>
            <a:spLocks noGrp="1"/>
          </p:cNvSpPr>
          <p:nvPr>
            <p:ph type="dt" sz="half" idx="10"/>
          </p:nvPr>
        </p:nvSpPr>
        <p:spPr/>
        <p:txBody>
          <a:bodyPr/>
          <a:lstStyle/>
          <a:p>
            <a:pPr>
              <a:defRPr/>
            </a:pPr>
            <a:fld id="{C2D65A83-2867-4D7F-9A00-F30195D24B1E}" type="datetime4">
              <a:rPr lang="en-US" noProof="0" smtClean="0"/>
              <a:t>January 30, 2023</a:t>
            </a:fld>
            <a:endParaRPr lang="en-US" noProof="0" dirty="0"/>
          </a:p>
        </p:txBody>
      </p:sp>
      <p:sp>
        <p:nvSpPr>
          <p:cNvPr id="4" name="Footer Placeholder 3">
            <a:extLst>
              <a:ext uri="{FF2B5EF4-FFF2-40B4-BE49-F238E27FC236}">
                <a16:creationId xmlns:a16="http://schemas.microsoft.com/office/drawing/2014/main" id="{8B02ADDE-EFB5-67F0-90E5-193A7CCC0E27}"/>
              </a:ext>
            </a:extLst>
          </p:cNvPr>
          <p:cNvSpPr>
            <a:spLocks noGrp="1"/>
          </p:cNvSpPr>
          <p:nvPr>
            <p:ph type="ftr" sz="quarter" idx="11"/>
          </p:nvPr>
        </p:nvSpPr>
        <p:spPr/>
        <p:txBody>
          <a:bodyPr/>
          <a:lstStyle/>
          <a:p>
            <a:pPr>
              <a:defRPr/>
            </a:pPr>
            <a:endParaRPr lang="en-US" noProof="0" dirty="0"/>
          </a:p>
        </p:txBody>
      </p:sp>
      <p:sp>
        <p:nvSpPr>
          <p:cNvPr id="5" name="Slide Number Placeholder 4">
            <a:extLst>
              <a:ext uri="{FF2B5EF4-FFF2-40B4-BE49-F238E27FC236}">
                <a16:creationId xmlns:a16="http://schemas.microsoft.com/office/drawing/2014/main" id="{A9529028-3A12-5B74-143C-A9D56C073BED}"/>
              </a:ext>
            </a:extLst>
          </p:cNvPr>
          <p:cNvSpPr>
            <a:spLocks noGrp="1"/>
          </p:cNvSpPr>
          <p:nvPr>
            <p:ph type="sldNum" sz="quarter" idx="12"/>
          </p:nvPr>
        </p:nvSpPr>
        <p:spPr/>
        <p:txBody>
          <a:bodyPr/>
          <a:lstStyle/>
          <a:p>
            <a:pPr>
              <a:defRPr/>
            </a:pPr>
            <a:r>
              <a:rPr lang="en-US" noProof="0"/>
              <a:t>Slide </a:t>
            </a:r>
            <a:fld id="{925E5FCC-3EDC-4D23-8FBB-014909B7681F}" type="slidenum">
              <a:rPr lang="en-US" noProof="0" smtClean="0"/>
              <a:pPr>
                <a:defRPr/>
              </a:pPr>
              <a:t>11</a:t>
            </a:fld>
            <a:r>
              <a:rPr lang="en-US" noProof="0"/>
              <a:t> </a:t>
            </a:r>
            <a:endParaRPr lang="en-US" noProof="0" dirty="0"/>
          </a:p>
        </p:txBody>
      </p:sp>
    </p:spTree>
    <p:extLst>
      <p:ext uri="{BB962C8B-B14F-4D97-AF65-F5344CB8AC3E}">
        <p14:creationId xmlns:p14="http://schemas.microsoft.com/office/powerpoint/2010/main" val="15509118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749819-590A-F156-851F-62BB3D8FA57E}"/>
              </a:ext>
            </a:extLst>
          </p:cNvPr>
          <p:cNvPicPr>
            <a:picLocks noChangeAspect="1"/>
          </p:cNvPicPr>
          <p:nvPr/>
        </p:nvPicPr>
        <p:blipFill rotWithShape="1">
          <a:blip r:embed="rId2">
            <a:extLst>
              <a:ext uri="{28A0092B-C50C-407E-A947-70E740481C1C}">
                <a14:useLocalDpi xmlns:a14="http://schemas.microsoft.com/office/drawing/2010/main" val="0"/>
              </a:ext>
            </a:extLst>
          </a:blip>
          <a:srcRect t="7136" r="2" b="42756"/>
          <a:stretch/>
        </p:blipFill>
        <p:spPr>
          <a:xfrm>
            <a:off x="516967" y="1525686"/>
            <a:ext cx="5293283" cy="4592896"/>
          </a:xfrm>
          <a:prstGeom prst="rect">
            <a:avLst/>
          </a:prstGeom>
          <a:ln>
            <a:noFill/>
          </a:ln>
          <a:effectLst>
            <a:softEdge rad="112500"/>
          </a:effectLst>
        </p:spPr>
      </p:pic>
      <p:sp>
        <p:nvSpPr>
          <p:cNvPr id="3" name="Date Placeholder 2">
            <a:extLst>
              <a:ext uri="{FF2B5EF4-FFF2-40B4-BE49-F238E27FC236}">
                <a16:creationId xmlns:a16="http://schemas.microsoft.com/office/drawing/2014/main" id="{65944384-B94B-4ECA-FFFB-0C597B9D3A64}"/>
              </a:ext>
            </a:extLst>
          </p:cNvPr>
          <p:cNvSpPr>
            <a:spLocks noGrp="1"/>
          </p:cNvSpPr>
          <p:nvPr>
            <p:ph type="dt" sz="half" idx="10"/>
          </p:nvPr>
        </p:nvSpPr>
        <p:spPr>
          <a:xfrm>
            <a:off x="7936261" y="6505766"/>
            <a:ext cx="1205164" cy="126029"/>
          </a:xfrm>
        </p:spPr>
        <p:txBody>
          <a:bodyPr wrap="square" anchor="ctr">
            <a:normAutofit/>
          </a:bodyPr>
          <a:lstStyle/>
          <a:p>
            <a:pPr>
              <a:spcAft>
                <a:spcPts val="600"/>
              </a:spcAft>
              <a:defRPr/>
            </a:pPr>
            <a:fld id="{C2D65A83-2867-4D7F-9A00-F30195D24B1E}" type="datetime4">
              <a:rPr lang="en-US" noProof="0" smtClean="0"/>
              <a:pPr>
                <a:spcAft>
                  <a:spcPts val="600"/>
                </a:spcAft>
                <a:defRPr/>
              </a:pPr>
              <a:t>January 30, 2023</a:t>
            </a:fld>
            <a:endParaRPr lang="en-US" noProof="0"/>
          </a:p>
        </p:txBody>
      </p:sp>
      <p:sp>
        <p:nvSpPr>
          <p:cNvPr id="17" name="Footer Placeholder 3">
            <a:extLst>
              <a:ext uri="{FF2B5EF4-FFF2-40B4-BE49-F238E27FC236}">
                <a16:creationId xmlns:a16="http://schemas.microsoft.com/office/drawing/2014/main" id="{C0AA0618-50F0-26B8-BE46-7F72AB4CDF64}"/>
              </a:ext>
            </a:extLst>
          </p:cNvPr>
          <p:cNvSpPr>
            <a:spLocks noGrp="1"/>
          </p:cNvSpPr>
          <p:nvPr>
            <p:ph type="ftr" sz="quarter" idx="11"/>
          </p:nvPr>
        </p:nvSpPr>
        <p:spPr>
          <a:xfrm>
            <a:off x="3408589" y="6508766"/>
            <a:ext cx="3745391" cy="120028"/>
          </a:xfrm>
        </p:spPr>
        <p:txBody>
          <a:bodyPr/>
          <a:lstStyle/>
          <a:p>
            <a:pPr>
              <a:defRPr/>
            </a:pPr>
            <a:endParaRPr lang="en-US" noProof="0"/>
          </a:p>
        </p:txBody>
      </p:sp>
      <p:sp>
        <p:nvSpPr>
          <p:cNvPr id="5" name="Slide Number Placeholder 4">
            <a:extLst>
              <a:ext uri="{FF2B5EF4-FFF2-40B4-BE49-F238E27FC236}">
                <a16:creationId xmlns:a16="http://schemas.microsoft.com/office/drawing/2014/main" id="{D2E089BC-BFB8-4283-7DF9-313F78C63A6A}"/>
              </a:ext>
            </a:extLst>
          </p:cNvPr>
          <p:cNvSpPr>
            <a:spLocks noGrp="1"/>
          </p:cNvSpPr>
          <p:nvPr>
            <p:ph type="sldNum" sz="quarter" idx="12"/>
          </p:nvPr>
        </p:nvSpPr>
        <p:spPr>
          <a:xfrm>
            <a:off x="9347577" y="6506059"/>
            <a:ext cx="687474" cy="125442"/>
          </a:xfrm>
        </p:spPr>
        <p:txBody>
          <a:bodyPr wrap="square" anchor="ctr">
            <a:normAutofit/>
          </a:bodyPr>
          <a:lstStyle/>
          <a:p>
            <a:pPr>
              <a:spcAft>
                <a:spcPts val="600"/>
              </a:spcAft>
              <a:defRPr/>
            </a:pPr>
            <a:r>
              <a:rPr lang="en-US" noProof="0"/>
              <a:t>Slide </a:t>
            </a:r>
            <a:fld id="{925E5FCC-3EDC-4D23-8FBB-014909B7681F}" type="slidenum">
              <a:rPr lang="en-US" noProof="0" smtClean="0"/>
              <a:pPr>
                <a:spcAft>
                  <a:spcPts val="600"/>
                </a:spcAft>
                <a:defRPr/>
              </a:pPr>
              <a:t>12</a:t>
            </a:fld>
            <a:r>
              <a:rPr lang="en-US" noProof="0"/>
              <a:t> </a:t>
            </a:r>
          </a:p>
        </p:txBody>
      </p:sp>
      <p:sp>
        <p:nvSpPr>
          <p:cNvPr id="6" name="Title 5">
            <a:extLst>
              <a:ext uri="{FF2B5EF4-FFF2-40B4-BE49-F238E27FC236}">
                <a16:creationId xmlns:a16="http://schemas.microsoft.com/office/drawing/2014/main" id="{4BD37965-3403-8860-A485-ECCF6426276B}"/>
              </a:ext>
            </a:extLst>
          </p:cNvPr>
          <p:cNvSpPr>
            <a:spLocks noGrp="1"/>
          </p:cNvSpPr>
          <p:nvPr>
            <p:ph type="title"/>
          </p:nvPr>
        </p:nvSpPr>
        <p:spPr>
          <a:xfrm>
            <a:off x="516966" y="438320"/>
            <a:ext cx="11160000" cy="792000"/>
          </a:xfrm>
        </p:spPr>
        <p:txBody>
          <a:bodyPr wrap="square" anchor="t">
            <a:noAutofit/>
          </a:bodyPr>
          <a:lstStyle/>
          <a:p>
            <a:r>
              <a:rPr lang="en-US" sz="3200" b="1" i="0" u="sng" dirty="0">
                <a:effectLst/>
              </a:rPr>
              <a:t>Rigid Riser System</a:t>
            </a:r>
            <a:br>
              <a:rPr lang="en-US" sz="3200" b="0" i="0" dirty="0">
                <a:effectLst/>
              </a:rPr>
            </a:br>
            <a:endParaRPr lang="en-US" sz="3200" dirty="0"/>
          </a:p>
        </p:txBody>
      </p:sp>
      <p:sp>
        <p:nvSpPr>
          <p:cNvPr id="2" name="Content Placeholder 1">
            <a:extLst>
              <a:ext uri="{FF2B5EF4-FFF2-40B4-BE49-F238E27FC236}">
                <a16:creationId xmlns:a16="http://schemas.microsoft.com/office/drawing/2014/main" id="{97871BFE-98F7-A38B-77FD-564F53AE7934}"/>
              </a:ext>
            </a:extLst>
          </p:cNvPr>
          <p:cNvSpPr>
            <a:spLocks noGrp="1"/>
          </p:cNvSpPr>
          <p:nvPr>
            <p:ph sz="quarter" idx="14"/>
          </p:nvPr>
        </p:nvSpPr>
        <p:spPr>
          <a:xfrm>
            <a:off x="6374851" y="1536442"/>
            <a:ext cx="5293283" cy="4592896"/>
          </a:xfrm>
        </p:spPr>
        <p:txBody>
          <a:bodyPr>
            <a:normAutofit/>
          </a:bodyPr>
          <a:lstStyle/>
          <a:p>
            <a:pPr>
              <a:buFont typeface="Wingdings" panose="05000000000000000000" pitchFamily="2" charset="2"/>
              <a:buChar char="Ø"/>
            </a:pPr>
            <a:r>
              <a:rPr lang="en-US" b="0" i="0" dirty="0">
                <a:effectLst/>
              </a:rPr>
              <a:t>On fixed, </a:t>
            </a:r>
            <a:r>
              <a:rPr lang="en-US" b="1" i="0" dirty="0">
                <a:effectLst/>
              </a:rPr>
              <a:t>bottom-founded host structures</a:t>
            </a:r>
            <a:r>
              <a:rPr lang="en-US" b="0" i="0" dirty="0">
                <a:effectLst/>
              </a:rPr>
              <a:t>, the production risers are typically rigid steel pipes which are attached at various points/water depths to the structure.</a:t>
            </a:r>
          </a:p>
          <a:p>
            <a:pPr>
              <a:buFont typeface="Wingdings" panose="05000000000000000000" pitchFamily="2" charset="2"/>
              <a:buChar char="Ø"/>
            </a:pPr>
            <a:r>
              <a:rPr lang="en-US" b="0" i="0" dirty="0">
                <a:effectLst/>
              </a:rPr>
              <a:t> Alternatively, J-tubes and I-tubes preinstalled on fixed structures can provide a rigid conduit. </a:t>
            </a:r>
          </a:p>
          <a:p>
            <a:pPr>
              <a:buFont typeface="Wingdings" panose="05000000000000000000" pitchFamily="2" charset="2"/>
              <a:buChar char="Ø"/>
            </a:pPr>
            <a:r>
              <a:rPr lang="en-US" dirty="0"/>
              <a:t>Ex. It is used with Conventional fixed platform, Compliant tower, Vertically moored tension leg and mini tension leg platform, Spars</a:t>
            </a:r>
          </a:p>
        </p:txBody>
      </p:sp>
    </p:spTree>
    <p:extLst>
      <p:ext uri="{BB962C8B-B14F-4D97-AF65-F5344CB8AC3E}">
        <p14:creationId xmlns:p14="http://schemas.microsoft.com/office/powerpoint/2010/main" val="33013297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615503-AF30-ADEE-B245-85EFF10B0302}"/>
              </a:ext>
            </a:extLst>
          </p:cNvPr>
          <p:cNvSpPr>
            <a:spLocks noGrp="1"/>
          </p:cNvSpPr>
          <p:nvPr>
            <p:ph sz="quarter" idx="13"/>
          </p:nvPr>
        </p:nvSpPr>
        <p:spPr/>
        <p:txBody>
          <a:bodyPr/>
          <a:lstStyle/>
          <a:p>
            <a:r>
              <a:rPr lang="en-US" dirty="0">
                <a:latin typeface="Times New Roman" panose="02020603050405020304" pitchFamily="18" charset="0"/>
                <a:cs typeface="Times New Roman" panose="02020603050405020304" pitchFamily="18" charset="0"/>
              </a:rPr>
              <a:t>In vertically moored host structures a steel riser system can be applied. </a:t>
            </a:r>
          </a:p>
          <a:p>
            <a:r>
              <a:rPr lang="en-US" dirty="0">
                <a:latin typeface="Times New Roman" panose="02020603050405020304" pitchFamily="18" charset="0"/>
                <a:cs typeface="Times New Roman" panose="02020603050405020304" pitchFamily="18" charset="0"/>
              </a:rPr>
              <a:t>In shallow water (typ. down to 350m) top tension riser may be used. </a:t>
            </a:r>
          </a:p>
        </p:txBody>
      </p:sp>
      <p:sp>
        <p:nvSpPr>
          <p:cNvPr id="3" name="Date Placeholder 2">
            <a:extLst>
              <a:ext uri="{FF2B5EF4-FFF2-40B4-BE49-F238E27FC236}">
                <a16:creationId xmlns:a16="http://schemas.microsoft.com/office/drawing/2014/main" id="{12FEB174-C90F-2471-1E8D-6A237AF78C18}"/>
              </a:ext>
            </a:extLst>
          </p:cNvPr>
          <p:cNvSpPr>
            <a:spLocks noGrp="1"/>
          </p:cNvSpPr>
          <p:nvPr>
            <p:ph type="dt" sz="half" idx="10"/>
          </p:nvPr>
        </p:nvSpPr>
        <p:spPr/>
        <p:txBody>
          <a:bodyPr/>
          <a:lstStyle/>
          <a:p>
            <a:pPr>
              <a:defRPr/>
            </a:pPr>
            <a:fld id="{C2D65A83-2867-4D7F-9A00-F30195D24B1E}" type="datetime4">
              <a:rPr lang="en-US" noProof="0" smtClean="0"/>
              <a:t>January 30, 2023</a:t>
            </a:fld>
            <a:endParaRPr lang="en-US" noProof="0" dirty="0"/>
          </a:p>
        </p:txBody>
      </p:sp>
      <p:sp>
        <p:nvSpPr>
          <p:cNvPr id="4" name="Footer Placeholder 3">
            <a:extLst>
              <a:ext uri="{FF2B5EF4-FFF2-40B4-BE49-F238E27FC236}">
                <a16:creationId xmlns:a16="http://schemas.microsoft.com/office/drawing/2014/main" id="{F9B11988-C66E-CB14-69DA-1DDB0B366664}"/>
              </a:ext>
            </a:extLst>
          </p:cNvPr>
          <p:cNvSpPr>
            <a:spLocks noGrp="1"/>
          </p:cNvSpPr>
          <p:nvPr>
            <p:ph type="ftr" sz="quarter" idx="11"/>
          </p:nvPr>
        </p:nvSpPr>
        <p:spPr/>
        <p:txBody>
          <a:bodyPr/>
          <a:lstStyle/>
          <a:p>
            <a:pPr>
              <a:defRPr/>
            </a:pPr>
            <a:endParaRPr lang="en-US" noProof="0" dirty="0"/>
          </a:p>
        </p:txBody>
      </p:sp>
      <p:sp>
        <p:nvSpPr>
          <p:cNvPr id="5" name="Slide Number Placeholder 4">
            <a:extLst>
              <a:ext uri="{FF2B5EF4-FFF2-40B4-BE49-F238E27FC236}">
                <a16:creationId xmlns:a16="http://schemas.microsoft.com/office/drawing/2014/main" id="{615DB654-134B-D60D-7F7C-3E9F200008E2}"/>
              </a:ext>
            </a:extLst>
          </p:cNvPr>
          <p:cNvSpPr>
            <a:spLocks noGrp="1"/>
          </p:cNvSpPr>
          <p:nvPr>
            <p:ph type="sldNum" sz="quarter" idx="12"/>
          </p:nvPr>
        </p:nvSpPr>
        <p:spPr/>
        <p:txBody>
          <a:bodyPr/>
          <a:lstStyle/>
          <a:p>
            <a:pPr>
              <a:defRPr/>
            </a:pPr>
            <a:r>
              <a:rPr lang="en-US" noProof="0"/>
              <a:t>Slide </a:t>
            </a:r>
            <a:fld id="{925E5FCC-3EDC-4D23-8FBB-014909B7681F}" type="slidenum">
              <a:rPr lang="en-US" noProof="0" smtClean="0"/>
              <a:pPr>
                <a:defRPr/>
              </a:pPr>
              <a:t>13</a:t>
            </a:fld>
            <a:r>
              <a:rPr lang="en-US" noProof="0"/>
              <a:t> </a:t>
            </a:r>
            <a:endParaRPr lang="en-US" noProof="0" dirty="0"/>
          </a:p>
        </p:txBody>
      </p:sp>
      <p:sp>
        <p:nvSpPr>
          <p:cNvPr id="6" name="Title 5">
            <a:extLst>
              <a:ext uri="{FF2B5EF4-FFF2-40B4-BE49-F238E27FC236}">
                <a16:creationId xmlns:a16="http://schemas.microsoft.com/office/drawing/2014/main" id="{7A81F64E-5850-68C9-A4FC-A84D1F55C0F5}"/>
              </a:ext>
            </a:extLst>
          </p:cNvPr>
          <p:cNvSpPr>
            <a:spLocks noGrp="1"/>
          </p:cNvSpPr>
          <p:nvPr>
            <p:ph type="title"/>
          </p:nvPr>
        </p:nvSpPr>
        <p:spPr/>
        <p:txBody>
          <a:bodyPr/>
          <a:lstStyle/>
          <a:p>
            <a:r>
              <a:rPr lang="en-US" u="sng" dirty="0">
                <a:latin typeface="Trebuchet MS" panose="020B0603020202020204" pitchFamily="34" charset="0"/>
              </a:rPr>
              <a:t>Steel Riser System</a:t>
            </a:r>
          </a:p>
        </p:txBody>
      </p:sp>
      <p:pic>
        <p:nvPicPr>
          <p:cNvPr id="8" name="Picture 7" descr="A picture containing chart&#10;&#10;Description automatically generated">
            <a:extLst>
              <a:ext uri="{FF2B5EF4-FFF2-40B4-BE49-F238E27FC236}">
                <a16:creationId xmlns:a16="http://schemas.microsoft.com/office/drawing/2014/main" id="{B5E6FF0E-82DC-8D3D-C53A-2CC6B8957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155" y="1922043"/>
            <a:ext cx="3456384" cy="4451297"/>
          </a:xfrm>
          <a:prstGeom prst="rect">
            <a:avLst/>
          </a:prstGeom>
          <a:ln>
            <a:noFill/>
          </a:ln>
          <a:effectLst>
            <a:softEdge rad="112500"/>
          </a:effectLst>
        </p:spPr>
      </p:pic>
      <p:pic>
        <p:nvPicPr>
          <p:cNvPr id="10" name="Picture 9" descr="A picture containing water, boat, outdoor, sky&#10;&#10;Description automatically generated">
            <a:extLst>
              <a:ext uri="{FF2B5EF4-FFF2-40B4-BE49-F238E27FC236}">
                <a16:creationId xmlns:a16="http://schemas.microsoft.com/office/drawing/2014/main" id="{223457B9-E1F3-F02B-8997-122E28900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636" y="1900118"/>
            <a:ext cx="3642942" cy="4451297"/>
          </a:xfrm>
          <a:prstGeom prst="rect">
            <a:avLst/>
          </a:prstGeom>
          <a:ln>
            <a:noFill/>
          </a:ln>
          <a:effectLst>
            <a:softEdge rad="112500"/>
          </a:effectLst>
        </p:spPr>
      </p:pic>
    </p:spTree>
    <p:extLst>
      <p:ext uri="{BB962C8B-B14F-4D97-AF65-F5344CB8AC3E}">
        <p14:creationId xmlns:p14="http://schemas.microsoft.com/office/powerpoint/2010/main" val="18927568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09C907-8DA5-1268-0EF7-5CEDC5C03D45}"/>
              </a:ext>
            </a:extLst>
          </p:cNvPr>
          <p:cNvSpPr>
            <a:spLocks noGrp="1"/>
          </p:cNvSpPr>
          <p:nvPr>
            <p:ph sz="quarter" idx="13"/>
          </p:nvPr>
        </p:nvSpPr>
        <p:spPr>
          <a:xfrm>
            <a:off x="192931" y="117426"/>
            <a:ext cx="11809312" cy="6192688"/>
          </a:xfrm>
        </p:spPr>
        <p:txBody>
          <a:bodyPr/>
          <a:lstStyle/>
          <a:p>
            <a:r>
              <a:rPr lang="en-US" dirty="0">
                <a:latin typeface="Times New Roman" panose="02020603050405020304" pitchFamily="18" charset="0"/>
                <a:cs typeface="Times New Roman" panose="02020603050405020304" pitchFamily="18" charset="0"/>
              </a:rPr>
              <a:t>In deeper water steel catenary riser(SCR) is used.</a:t>
            </a:r>
          </a:p>
          <a:p>
            <a:pPr marL="0" indent="0">
              <a:buNone/>
            </a:pPr>
            <a:endParaRPr lang="en-US" dirty="0"/>
          </a:p>
        </p:txBody>
      </p:sp>
      <p:sp>
        <p:nvSpPr>
          <p:cNvPr id="3" name="Date Placeholder 2">
            <a:extLst>
              <a:ext uri="{FF2B5EF4-FFF2-40B4-BE49-F238E27FC236}">
                <a16:creationId xmlns:a16="http://schemas.microsoft.com/office/drawing/2014/main" id="{C21778C2-B1CE-874A-41BE-7DD8B0BB6B7A}"/>
              </a:ext>
            </a:extLst>
          </p:cNvPr>
          <p:cNvSpPr>
            <a:spLocks noGrp="1"/>
          </p:cNvSpPr>
          <p:nvPr>
            <p:ph type="dt" sz="half" idx="10"/>
          </p:nvPr>
        </p:nvSpPr>
        <p:spPr/>
        <p:txBody>
          <a:bodyPr/>
          <a:lstStyle/>
          <a:p>
            <a:pPr>
              <a:defRPr/>
            </a:pPr>
            <a:fld id="{C2D65A83-2867-4D7F-9A00-F30195D24B1E}" type="datetime4">
              <a:rPr lang="en-US" noProof="0" smtClean="0"/>
              <a:t>January 30, 2023</a:t>
            </a:fld>
            <a:endParaRPr lang="en-US" noProof="0" dirty="0"/>
          </a:p>
        </p:txBody>
      </p:sp>
      <p:sp>
        <p:nvSpPr>
          <p:cNvPr id="4" name="Footer Placeholder 3">
            <a:extLst>
              <a:ext uri="{FF2B5EF4-FFF2-40B4-BE49-F238E27FC236}">
                <a16:creationId xmlns:a16="http://schemas.microsoft.com/office/drawing/2014/main" id="{90447120-511C-AD36-8EBA-5CA89CC8D7BF}"/>
              </a:ext>
            </a:extLst>
          </p:cNvPr>
          <p:cNvSpPr>
            <a:spLocks noGrp="1"/>
          </p:cNvSpPr>
          <p:nvPr>
            <p:ph type="ftr" sz="quarter" idx="11"/>
          </p:nvPr>
        </p:nvSpPr>
        <p:spPr/>
        <p:txBody>
          <a:bodyPr/>
          <a:lstStyle/>
          <a:p>
            <a:pPr>
              <a:defRPr/>
            </a:pPr>
            <a:endParaRPr lang="en-US" noProof="0" dirty="0"/>
          </a:p>
        </p:txBody>
      </p:sp>
      <p:sp>
        <p:nvSpPr>
          <p:cNvPr id="5" name="Slide Number Placeholder 4">
            <a:extLst>
              <a:ext uri="{FF2B5EF4-FFF2-40B4-BE49-F238E27FC236}">
                <a16:creationId xmlns:a16="http://schemas.microsoft.com/office/drawing/2014/main" id="{1E1AD9AA-3BA6-FFAE-0A6F-AB3FF8473B43}"/>
              </a:ext>
            </a:extLst>
          </p:cNvPr>
          <p:cNvSpPr>
            <a:spLocks noGrp="1"/>
          </p:cNvSpPr>
          <p:nvPr>
            <p:ph type="sldNum" sz="quarter" idx="12"/>
          </p:nvPr>
        </p:nvSpPr>
        <p:spPr/>
        <p:txBody>
          <a:bodyPr/>
          <a:lstStyle/>
          <a:p>
            <a:pPr>
              <a:defRPr/>
            </a:pPr>
            <a:r>
              <a:rPr lang="en-US" noProof="0"/>
              <a:t>Slide </a:t>
            </a:r>
            <a:fld id="{925E5FCC-3EDC-4D23-8FBB-014909B7681F}" type="slidenum">
              <a:rPr lang="en-US" noProof="0" smtClean="0"/>
              <a:pPr>
                <a:defRPr/>
              </a:pPr>
              <a:t>14</a:t>
            </a:fld>
            <a:r>
              <a:rPr lang="en-US" noProof="0"/>
              <a:t> </a:t>
            </a:r>
            <a:endParaRPr lang="en-US" noProof="0" dirty="0"/>
          </a:p>
        </p:txBody>
      </p:sp>
      <p:pic>
        <p:nvPicPr>
          <p:cNvPr id="8" name="Picture 7" descr="Diagram&#10;&#10;Description automatically generated">
            <a:extLst>
              <a:ext uri="{FF2B5EF4-FFF2-40B4-BE49-F238E27FC236}">
                <a16:creationId xmlns:a16="http://schemas.microsoft.com/office/drawing/2014/main" id="{683B271F-5F12-D8E1-A12F-829AE9F6F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995" y="765498"/>
            <a:ext cx="5028318" cy="5368255"/>
          </a:xfrm>
          <a:prstGeom prst="rect">
            <a:avLst/>
          </a:prstGeom>
          <a:ln>
            <a:noFill/>
          </a:ln>
          <a:effectLst>
            <a:softEdge rad="112500"/>
          </a:effectLst>
        </p:spPr>
      </p:pic>
      <p:pic>
        <p:nvPicPr>
          <p:cNvPr id="10" name="Picture 9" descr="A screenshot of a video game&#10;&#10;Description automatically generated with low confidence">
            <a:extLst>
              <a:ext uri="{FF2B5EF4-FFF2-40B4-BE49-F238E27FC236}">
                <a16:creationId xmlns:a16="http://schemas.microsoft.com/office/drawing/2014/main" id="{161DAB50-EE44-2261-EDD9-A0044A9795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377" y="745666"/>
            <a:ext cx="4692762" cy="5368255"/>
          </a:xfrm>
          <a:prstGeom prst="rect">
            <a:avLst/>
          </a:prstGeom>
          <a:ln>
            <a:noFill/>
          </a:ln>
          <a:effectLst>
            <a:softEdge rad="112500"/>
          </a:effectLst>
        </p:spPr>
      </p:pic>
    </p:spTree>
    <p:extLst>
      <p:ext uri="{BB962C8B-B14F-4D97-AF65-F5344CB8AC3E}">
        <p14:creationId xmlns:p14="http://schemas.microsoft.com/office/powerpoint/2010/main" val="103478042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F608831-9910-A8E3-B94E-AA9FB58963AD}"/>
              </a:ext>
            </a:extLst>
          </p:cNvPr>
          <p:cNvSpPr>
            <a:spLocks noGrp="1"/>
          </p:cNvSpPr>
          <p:nvPr>
            <p:ph type="dt" sz="half" idx="10"/>
          </p:nvPr>
        </p:nvSpPr>
        <p:spPr/>
        <p:txBody>
          <a:bodyPr/>
          <a:lstStyle/>
          <a:p>
            <a:pPr>
              <a:defRPr/>
            </a:pPr>
            <a:fld id="{C2D65A83-2867-4D7F-9A00-F30195D24B1E}" type="datetime4">
              <a:rPr lang="en-US" noProof="0" smtClean="0"/>
              <a:t>January 30, 2023</a:t>
            </a:fld>
            <a:endParaRPr lang="en-US" noProof="0" dirty="0"/>
          </a:p>
        </p:txBody>
      </p:sp>
      <p:sp>
        <p:nvSpPr>
          <p:cNvPr id="4" name="Footer Placeholder 3">
            <a:extLst>
              <a:ext uri="{FF2B5EF4-FFF2-40B4-BE49-F238E27FC236}">
                <a16:creationId xmlns:a16="http://schemas.microsoft.com/office/drawing/2014/main" id="{2D4A6564-6118-88DD-1E1B-60056DFB915A}"/>
              </a:ext>
            </a:extLst>
          </p:cNvPr>
          <p:cNvSpPr>
            <a:spLocks noGrp="1"/>
          </p:cNvSpPr>
          <p:nvPr>
            <p:ph type="ftr" sz="quarter" idx="11"/>
          </p:nvPr>
        </p:nvSpPr>
        <p:spPr/>
        <p:txBody>
          <a:bodyPr/>
          <a:lstStyle/>
          <a:p>
            <a:pPr>
              <a:defRPr/>
            </a:pPr>
            <a:endParaRPr lang="en-US" noProof="0" dirty="0"/>
          </a:p>
        </p:txBody>
      </p:sp>
      <p:sp>
        <p:nvSpPr>
          <p:cNvPr id="5" name="Slide Number Placeholder 4">
            <a:extLst>
              <a:ext uri="{FF2B5EF4-FFF2-40B4-BE49-F238E27FC236}">
                <a16:creationId xmlns:a16="http://schemas.microsoft.com/office/drawing/2014/main" id="{07A475B3-5159-255B-A6E0-D43C532B7C5E}"/>
              </a:ext>
            </a:extLst>
          </p:cNvPr>
          <p:cNvSpPr>
            <a:spLocks noGrp="1"/>
          </p:cNvSpPr>
          <p:nvPr>
            <p:ph type="sldNum" sz="quarter" idx="12"/>
          </p:nvPr>
        </p:nvSpPr>
        <p:spPr/>
        <p:txBody>
          <a:bodyPr/>
          <a:lstStyle/>
          <a:p>
            <a:pPr>
              <a:defRPr/>
            </a:pPr>
            <a:r>
              <a:rPr lang="en-US" noProof="0"/>
              <a:t>Slide </a:t>
            </a:r>
            <a:fld id="{925E5FCC-3EDC-4D23-8FBB-014909B7681F}" type="slidenum">
              <a:rPr lang="en-US" noProof="0" smtClean="0"/>
              <a:pPr>
                <a:defRPr/>
              </a:pPr>
              <a:t>15</a:t>
            </a:fld>
            <a:r>
              <a:rPr lang="en-US" noProof="0"/>
              <a:t> </a:t>
            </a:r>
            <a:endParaRPr lang="en-US" noProof="0" dirty="0"/>
          </a:p>
        </p:txBody>
      </p:sp>
      <p:sp>
        <p:nvSpPr>
          <p:cNvPr id="6" name="Title 5">
            <a:extLst>
              <a:ext uri="{FF2B5EF4-FFF2-40B4-BE49-F238E27FC236}">
                <a16:creationId xmlns:a16="http://schemas.microsoft.com/office/drawing/2014/main" id="{3351F419-72CE-E0CC-0CAB-020F3E547D29}"/>
              </a:ext>
            </a:extLst>
          </p:cNvPr>
          <p:cNvSpPr>
            <a:spLocks noGrp="1"/>
          </p:cNvSpPr>
          <p:nvPr>
            <p:ph type="title"/>
          </p:nvPr>
        </p:nvSpPr>
        <p:spPr/>
        <p:txBody>
          <a:bodyPr/>
          <a:lstStyle/>
          <a:p>
            <a:r>
              <a:rPr lang="en-US" dirty="0"/>
              <a:t>Riser Styles:</a:t>
            </a:r>
          </a:p>
        </p:txBody>
      </p:sp>
      <p:pic>
        <p:nvPicPr>
          <p:cNvPr id="11" name="Content Placeholder 10" descr="Graphical user interface, application&#10;&#10;Description automatically generated">
            <a:extLst>
              <a:ext uri="{FF2B5EF4-FFF2-40B4-BE49-F238E27FC236}">
                <a16:creationId xmlns:a16="http://schemas.microsoft.com/office/drawing/2014/main" id="{1D807DA9-DF8D-0210-5897-F70153EC99E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303782" y="1079912"/>
            <a:ext cx="4087589" cy="5110841"/>
          </a:xfrm>
        </p:spPr>
      </p:pic>
      <p:sp>
        <p:nvSpPr>
          <p:cNvPr id="14" name="TextBox 13">
            <a:extLst>
              <a:ext uri="{FF2B5EF4-FFF2-40B4-BE49-F238E27FC236}">
                <a16:creationId xmlns:a16="http://schemas.microsoft.com/office/drawing/2014/main" id="{4D5DAA87-A5A0-7879-6793-7A926FD0D79F}"/>
              </a:ext>
            </a:extLst>
          </p:cNvPr>
          <p:cNvSpPr txBox="1"/>
          <p:nvPr/>
        </p:nvSpPr>
        <p:spPr>
          <a:xfrm>
            <a:off x="696987" y="1269554"/>
            <a:ext cx="6264696" cy="923330"/>
          </a:xfrm>
          <a:prstGeom prst="rect">
            <a:avLst/>
          </a:prstGeom>
          <a:noFill/>
        </p:spPr>
        <p:txBody>
          <a:bodyPr wrap="square" lIns="0" tIns="0" rIns="0" bIns="0" rtlCol="0">
            <a:spAutoFit/>
          </a:bodyPr>
          <a:lstStyle/>
          <a:p>
            <a:r>
              <a:rPr lang="en-US" sz="2000" i="0" dirty="0">
                <a:solidFill>
                  <a:srgbClr val="333333"/>
                </a:solidFill>
                <a:effectLst/>
                <a:latin typeface="Trebuchet MS" panose="020B0603020202020204" pitchFamily="34" charset="0"/>
              </a:rPr>
              <a:t>The Risers can be installed in three different ways depending on the flowline system solution that is chosen.</a:t>
            </a:r>
            <a:endParaRPr lang="en-US" sz="2000" dirty="0"/>
          </a:p>
        </p:txBody>
      </p:sp>
    </p:spTree>
    <p:extLst>
      <p:ext uri="{BB962C8B-B14F-4D97-AF65-F5344CB8AC3E}">
        <p14:creationId xmlns:p14="http://schemas.microsoft.com/office/powerpoint/2010/main" val="27528630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76165201-60DB-7A96-ADE5-DC293C00925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097587" y="477466"/>
            <a:ext cx="5688632" cy="5832648"/>
          </a:xfrm>
        </p:spPr>
      </p:pic>
      <p:sp>
        <p:nvSpPr>
          <p:cNvPr id="3" name="Date Placeholder 2">
            <a:extLst>
              <a:ext uri="{FF2B5EF4-FFF2-40B4-BE49-F238E27FC236}">
                <a16:creationId xmlns:a16="http://schemas.microsoft.com/office/drawing/2014/main" id="{D0BA80EA-6ED1-4AE4-51C8-36AABAE04B0C}"/>
              </a:ext>
            </a:extLst>
          </p:cNvPr>
          <p:cNvSpPr>
            <a:spLocks noGrp="1"/>
          </p:cNvSpPr>
          <p:nvPr>
            <p:ph type="dt" sz="half" idx="10"/>
          </p:nvPr>
        </p:nvSpPr>
        <p:spPr/>
        <p:txBody>
          <a:bodyPr/>
          <a:lstStyle/>
          <a:p>
            <a:pPr>
              <a:defRPr/>
            </a:pPr>
            <a:fld id="{C2D65A83-2867-4D7F-9A00-F30195D24B1E}" type="datetime4">
              <a:rPr lang="en-US" noProof="0" smtClean="0"/>
              <a:t>January 30, 2023</a:t>
            </a:fld>
            <a:endParaRPr lang="en-US" noProof="0" dirty="0"/>
          </a:p>
        </p:txBody>
      </p:sp>
      <p:sp>
        <p:nvSpPr>
          <p:cNvPr id="4" name="Footer Placeholder 3">
            <a:extLst>
              <a:ext uri="{FF2B5EF4-FFF2-40B4-BE49-F238E27FC236}">
                <a16:creationId xmlns:a16="http://schemas.microsoft.com/office/drawing/2014/main" id="{91DE2031-CA45-7C31-046A-0FDFA9064BD7}"/>
              </a:ext>
            </a:extLst>
          </p:cNvPr>
          <p:cNvSpPr>
            <a:spLocks noGrp="1"/>
          </p:cNvSpPr>
          <p:nvPr>
            <p:ph type="ftr" sz="quarter" idx="11"/>
          </p:nvPr>
        </p:nvSpPr>
        <p:spPr/>
        <p:txBody>
          <a:bodyPr/>
          <a:lstStyle/>
          <a:p>
            <a:pPr>
              <a:defRPr/>
            </a:pPr>
            <a:endParaRPr lang="en-US" noProof="0" dirty="0"/>
          </a:p>
        </p:txBody>
      </p:sp>
      <p:sp>
        <p:nvSpPr>
          <p:cNvPr id="5" name="Slide Number Placeholder 4">
            <a:extLst>
              <a:ext uri="{FF2B5EF4-FFF2-40B4-BE49-F238E27FC236}">
                <a16:creationId xmlns:a16="http://schemas.microsoft.com/office/drawing/2014/main" id="{36A172F8-ABDB-C78E-2927-E938723364EE}"/>
              </a:ext>
            </a:extLst>
          </p:cNvPr>
          <p:cNvSpPr>
            <a:spLocks noGrp="1"/>
          </p:cNvSpPr>
          <p:nvPr>
            <p:ph type="sldNum" sz="quarter" idx="12"/>
          </p:nvPr>
        </p:nvSpPr>
        <p:spPr/>
        <p:txBody>
          <a:bodyPr/>
          <a:lstStyle/>
          <a:p>
            <a:pPr>
              <a:defRPr/>
            </a:pPr>
            <a:r>
              <a:rPr lang="en-US" noProof="0"/>
              <a:t>Slide </a:t>
            </a:r>
            <a:fld id="{925E5FCC-3EDC-4D23-8FBB-014909B7681F}" type="slidenum">
              <a:rPr lang="en-US" noProof="0" smtClean="0"/>
              <a:pPr>
                <a:defRPr/>
              </a:pPr>
              <a:t>16</a:t>
            </a:fld>
            <a:r>
              <a:rPr lang="en-US" noProof="0"/>
              <a:t> </a:t>
            </a:r>
            <a:endParaRPr lang="en-US" noProof="0" dirty="0"/>
          </a:p>
        </p:txBody>
      </p:sp>
      <p:sp>
        <p:nvSpPr>
          <p:cNvPr id="9" name="TextBox 8">
            <a:extLst>
              <a:ext uri="{FF2B5EF4-FFF2-40B4-BE49-F238E27FC236}">
                <a16:creationId xmlns:a16="http://schemas.microsoft.com/office/drawing/2014/main" id="{27859707-B819-C294-14D7-052827E6BD29}"/>
              </a:ext>
            </a:extLst>
          </p:cNvPr>
          <p:cNvSpPr txBox="1"/>
          <p:nvPr/>
        </p:nvSpPr>
        <p:spPr>
          <a:xfrm>
            <a:off x="480963" y="597494"/>
            <a:ext cx="5472608" cy="3323987"/>
          </a:xfrm>
          <a:prstGeom prst="rect">
            <a:avLst/>
          </a:prstGeom>
          <a:noFill/>
        </p:spPr>
        <p:txBody>
          <a:bodyPr wrap="square" lIns="0" tIns="0" rIns="0" bIns="0" rtlCol="0">
            <a:spAutoFit/>
          </a:bodyPr>
          <a:lstStyle/>
          <a:p>
            <a:pPr marL="457200" indent="-457200">
              <a:buAutoNum type="arabicPeriod"/>
            </a:pPr>
            <a:r>
              <a:rPr lang="en-US" sz="2400" b="1" dirty="0">
                <a:latin typeface="Times New Roman" panose="02020603050405020304" pitchFamily="18" charset="0"/>
                <a:cs typeface="Times New Roman" panose="02020603050405020304" pitchFamily="18" charset="0"/>
              </a:rPr>
              <a:t>Lazy Wave and Steep wave</a:t>
            </a:r>
          </a:p>
          <a:p>
            <a:pPr marL="457200" indent="-457200">
              <a:buAutoNum type="arabicPeriod"/>
            </a:pPr>
            <a:endParaRPr lang="en-US" sz="2400" b="1" dirty="0">
              <a:latin typeface="Times New Roman" panose="02020603050405020304" pitchFamily="18" charset="0"/>
              <a:cs typeface="Times New Roman" panose="02020603050405020304" pitchFamily="18" charset="0"/>
            </a:endParaRPr>
          </a:p>
          <a:p>
            <a:pPr marL="457200" indent="-457200">
              <a:buAutoNum type="arabicPeriod"/>
            </a:pPr>
            <a:endParaRPr lang="en-US" sz="2400" b="1" dirty="0">
              <a:latin typeface="Times New Roman" panose="02020603050405020304" pitchFamily="18" charset="0"/>
              <a:cs typeface="Times New Roman" panose="02020603050405020304" pitchFamily="18" charset="0"/>
            </a:endParaRPr>
          </a:p>
          <a:p>
            <a:pPr marL="457200" indent="-457200">
              <a:buAutoNum type="arabicPeriod"/>
            </a:pPr>
            <a:endParaRPr lang="en-US" sz="2400" b="1" dirty="0">
              <a:latin typeface="Times New Roman" panose="02020603050405020304" pitchFamily="18" charset="0"/>
              <a:cs typeface="Times New Roman" panose="02020603050405020304" pitchFamily="18" charset="0"/>
            </a:endParaRPr>
          </a:p>
          <a:p>
            <a:pPr marL="457200" indent="-457200">
              <a:buAutoNum type="arabicPeriod"/>
            </a:pPr>
            <a:endParaRPr lang="en-US" sz="2400" b="1" dirty="0">
              <a:latin typeface="Times New Roman" panose="02020603050405020304" pitchFamily="18" charset="0"/>
              <a:cs typeface="Times New Roman" panose="02020603050405020304" pitchFamily="18" charset="0"/>
            </a:endParaRPr>
          </a:p>
          <a:p>
            <a:pPr marL="457200" indent="-457200">
              <a:buAutoNum type="arabicPeriod"/>
            </a:pPr>
            <a:endParaRPr lang="en-US" sz="2400" b="1" dirty="0">
              <a:latin typeface="Times New Roman" panose="02020603050405020304" pitchFamily="18" charset="0"/>
              <a:cs typeface="Times New Roman" panose="02020603050405020304" pitchFamily="18" charset="0"/>
            </a:endParaRPr>
          </a:p>
          <a:p>
            <a:pPr marL="457200" indent="-457200">
              <a:buAutoNum type="arabicPeriod"/>
            </a:pPr>
            <a:endParaRPr lang="en-US" sz="2400" b="1" dirty="0">
              <a:latin typeface="Times New Roman" panose="02020603050405020304" pitchFamily="18" charset="0"/>
              <a:cs typeface="Times New Roman" panose="02020603050405020304" pitchFamily="18" charset="0"/>
            </a:endParaRPr>
          </a:p>
          <a:p>
            <a:pPr marL="457200" indent="-457200">
              <a:buAutoNum type="arabicPeriod"/>
            </a:pPr>
            <a:endParaRPr lang="en-US" sz="2400" b="1" dirty="0">
              <a:latin typeface="Times New Roman" panose="02020603050405020304" pitchFamily="18" charset="0"/>
              <a:cs typeface="Times New Roman" panose="02020603050405020304" pitchFamily="18" charset="0"/>
            </a:endParaRPr>
          </a:p>
          <a:p>
            <a:pPr marL="457200" indent="-457200">
              <a:buAutoNum type="arabicPeriod"/>
            </a:pPr>
            <a:r>
              <a:rPr lang="en-US" sz="2400" b="1" dirty="0">
                <a:latin typeface="Times New Roman" panose="02020603050405020304" pitchFamily="18" charset="0"/>
                <a:cs typeface="Times New Roman" panose="02020603050405020304" pitchFamily="18" charset="0"/>
              </a:rPr>
              <a:t>Lazy ‘S’ and Steep ‘S’</a:t>
            </a:r>
          </a:p>
        </p:txBody>
      </p:sp>
    </p:spTree>
    <p:extLst>
      <p:ext uri="{BB962C8B-B14F-4D97-AF65-F5344CB8AC3E}">
        <p14:creationId xmlns:p14="http://schemas.microsoft.com/office/powerpoint/2010/main" val="1646170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B849BE-D05E-84FC-28E7-C2B0E18FD3E7}"/>
              </a:ext>
            </a:extLst>
          </p:cNvPr>
          <p:cNvSpPr>
            <a:spLocks noGrp="1"/>
          </p:cNvSpPr>
          <p:nvPr>
            <p:ph type="dt" sz="half" idx="14"/>
          </p:nvPr>
        </p:nvSpPr>
        <p:spPr/>
        <p:txBody>
          <a:bodyPr/>
          <a:lstStyle/>
          <a:p>
            <a:pPr>
              <a:defRPr/>
            </a:pPr>
            <a:fld id="{BC0A8EF5-6AA2-4413-9E38-296CAB82BF22}" type="datetime4">
              <a:rPr lang="en-US" noProof="0" smtClean="0"/>
              <a:t>January 30, 2023</a:t>
            </a:fld>
            <a:endParaRPr lang="en-US" noProof="0" dirty="0"/>
          </a:p>
        </p:txBody>
      </p:sp>
      <p:sp>
        <p:nvSpPr>
          <p:cNvPr id="3" name="Footer Placeholder 2">
            <a:extLst>
              <a:ext uri="{FF2B5EF4-FFF2-40B4-BE49-F238E27FC236}">
                <a16:creationId xmlns:a16="http://schemas.microsoft.com/office/drawing/2014/main" id="{6EE77099-5D6A-D0D9-D2D5-AD41EE6A5D9D}"/>
              </a:ext>
            </a:extLst>
          </p:cNvPr>
          <p:cNvSpPr>
            <a:spLocks noGrp="1"/>
          </p:cNvSpPr>
          <p:nvPr>
            <p:ph type="ftr" sz="quarter" idx="15"/>
          </p:nvPr>
        </p:nvSpPr>
        <p:spPr/>
        <p:txBody>
          <a:bodyPr/>
          <a:lstStyle/>
          <a:p>
            <a:pPr>
              <a:defRPr/>
            </a:pPr>
            <a:endParaRPr lang="en-US" noProof="0" dirty="0"/>
          </a:p>
        </p:txBody>
      </p:sp>
      <p:sp>
        <p:nvSpPr>
          <p:cNvPr id="4" name="Slide Number Placeholder 3">
            <a:extLst>
              <a:ext uri="{FF2B5EF4-FFF2-40B4-BE49-F238E27FC236}">
                <a16:creationId xmlns:a16="http://schemas.microsoft.com/office/drawing/2014/main" id="{9C9B5300-CD13-B45E-04C0-A38A618B89BE}"/>
              </a:ext>
            </a:extLst>
          </p:cNvPr>
          <p:cNvSpPr>
            <a:spLocks noGrp="1"/>
          </p:cNvSpPr>
          <p:nvPr>
            <p:ph type="sldNum" sz="quarter" idx="16"/>
          </p:nvPr>
        </p:nvSpPr>
        <p:spPr/>
        <p:txBody>
          <a:bodyPr/>
          <a:lstStyle/>
          <a:p>
            <a:pPr>
              <a:defRPr/>
            </a:pPr>
            <a:r>
              <a:rPr lang="en-US" noProof="0"/>
              <a:t>Slide </a:t>
            </a:r>
            <a:fld id="{925E5FCC-3EDC-4D23-8FBB-014909B7681F}" type="slidenum">
              <a:rPr lang="en-US" noProof="0" smtClean="0"/>
              <a:pPr>
                <a:defRPr/>
              </a:pPr>
              <a:t>17</a:t>
            </a:fld>
            <a:r>
              <a:rPr lang="en-US" noProof="0"/>
              <a:t> </a:t>
            </a:r>
            <a:endParaRPr lang="en-US" noProof="0" dirty="0"/>
          </a:p>
        </p:txBody>
      </p:sp>
      <p:pic>
        <p:nvPicPr>
          <p:cNvPr id="10" name="Picture Placeholder 9" descr="A picture containing text&#10;&#10;Description automatically generated">
            <a:extLst>
              <a:ext uri="{FF2B5EF4-FFF2-40B4-BE49-F238E27FC236}">
                <a16:creationId xmlns:a16="http://schemas.microsoft.com/office/drawing/2014/main" id="{C71387D1-B0BF-7ACE-2408-C05F8D4D2A6B}"/>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1309" r="2134"/>
          <a:stretch/>
        </p:blipFill>
        <p:spPr>
          <a:xfrm>
            <a:off x="1210766" y="511611"/>
            <a:ext cx="9279309" cy="59818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0BAA01E4-CAD5-EB0D-3645-DD9DAA76FECA}"/>
              </a:ext>
            </a:extLst>
          </p:cNvPr>
          <p:cNvSpPr txBox="1"/>
          <p:nvPr/>
        </p:nvSpPr>
        <p:spPr>
          <a:xfrm>
            <a:off x="1417067" y="117426"/>
            <a:ext cx="6768752" cy="307777"/>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Can you find the flexible risers from below picture?</a:t>
            </a:r>
          </a:p>
        </p:txBody>
      </p:sp>
    </p:spTree>
    <p:extLst>
      <p:ext uri="{BB962C8B-B14F-4D97-AF65-F5344CB8AC3E}">
        <p14:creationId xmlns:p14="http://schemas.microsoft.com/office/powerpoint/2010/main" val="3885844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13A8724-F859-1ACD-3689-D9CAF97B1D95}"/>
              </a:ext>
            </a:extLst>
          </p:cNvPr>
          <p:cNvSpPr>
            <a:spLocks noGrp="1"/>
          </p:cNvSpPr>
          <p:nvPr>
            <p:ph type="dt" sz="half" idx="10"/>
          </p:nvPr>
        </p:nvSpPr>
        <p:spPr/>
        <p:txBody>
          <a:bodyPr/>
          <a:lstStyle/>
          <a:p>
            <a:pPr>
              <a:defRPr/>
            </a:pPr>
            <a:fld id="{C2D65A83-2867-4D7F-9A00-F30195D24B1E}" type="datetime4">
              <a:rPr lang="en-US" noProof="0" smtClean="0"/>
              <a:t>January 30, 2023</a:t>
            </a:fld>
            <a:endParaRPr lang="en-US" noProof="0" dirty="0"/>
          </a:p>
        </p:txBody>
      </p:sp>
      <p:sp>
        <p:nvSpPr>
          <p:cNvPr id="4" name="Footer Placeholder 3">
            <a:extLst>
              <a:ext uri="{FF2B5EF4-FFF2-40B4-BE49-F238E27FC236}">
                <a16:creationId xmlns:a16="http://schemas.microsoft.com/office/drawing/2014/main" id="{3EF69A12-24CF-3F3F-D45A-3A68AC389054}"/>
              </a:ext>
            </a:extLst>
          </p:cNvPr>
          <p:cNvSpPr>
            <a:spLocks noGrp="1"/>
          </p:cNvSpPr>
          <p:nvPr>
            <p:ph type="ftr" sz="quarter" idx="11"/>
          </p:nvPr>
        </p:nvSpPr>
        <p:spPr/>
        <p:txBody>
          <a:bodyPr/>
          <a:lstStyle/>
          <a:p>
            <a:pPr>
              <a:defRPr/>
            </a:pPr>
            <a:endParaRPr lang="en-US" noProof="0" dirty="0"/>
          </a:p>
        </p:txBody>
      </p:sp>
      <p:sp>
        <p:nvSpPr>
          <p:cNvPr id="5" name="Slide Number Placeholder 4">
            <a:extLst>
              <a:ext uri="{FF2B5EF4-FFF2-40B4-BE49-F238E27FC236}">
                <a16:creationId xmlns:a16="http://schemas.microsoft.com/office/drawing/2014/main" id="{C1C18E71-EE1A-C02D-53F1-CDF4A68F5F87}"/>
              </a:ext>
            </a:extLst>
          </p:cNvPr>
          <p:cNvSpPr>
            <a:spLocks noGrp="1"/>
          </p:cNvSpPr>
          <p:nvPr>
            <p:ph type="sldNum" sz="quarter" idx="12"/>
          </p:nvPr>
        </p:nvSpPr>
        <p:spPr/>
        <p:txBody>
          <a:bodyPr/>
          <a:lstStyle/>
          <a:p>
            <a:pPr>
              <a:defRPr/>
            </a:pPr>
            <a:r>
              <a:rPr lang="en-US" noProof="0"/>
              <a:t>Slide </a:t>
            </a:r>
            <a:fld id="{925E5FCC-3EDC-4D23-8FBB-014909B7681F}" type="slidenum">
              <a:rPr lang="en-US" noProof="0" smtClean="0"/>
              <a:pPr>
                <a:defRPr/>
              </a:pPr>
              <a:t>18</a:t>
            </a:fld>
            <a:r>
              <a:rPr lang="en-US" noProof="0"/>
              <a:t> </a:t>
            </a:r>
            <a:endParaRPr lang="en-US" noProof="0" dirty="0"/>
          </a:p>
        </p:txBody>
      </p:sp>
      <p:sp>
        <p:nvSpPr>
          <p:cNvPr id="6" name="Title 5">
            <a:extLst>
              <a:ext uri="{FF2B5EF4-FFF2-40B4-BE49-F238E27FC236}">
                <a16:creationId xmlns:a16="http://schemas.microsoft.com/office/drawing/2014/main" id="{3A6E1062-66FA-A524-9749-3112E95DF8F9}"/>
              </a:ext>
            </a:extLst>
          </p:cNvPr>
          <p:cNvSpPr>
            <a:spLocks noGrp="1"/>
          </p:cNvSpPr>
          <p:nvPr>
            <p:ph type="title"/>
          </p:nvPr>
        </p:nvSpPr>
        <p:spPr>
          <a:xfrm>
            <a:off x="2569195" y="3069754"/>
            <a:ext cx="11160000" cy="504000"/>
          </a:xfrm>
        </p:spPr>
        <p:txBody>
          <a:bodyPr/>
          <a:lstStyle/>
          <a:p>
            <a:r>
              <a:rPr lang="en-US" sz="8800" dirty="0">
                <a:latin typeface="Algerian" panose="04020705040A02060702" pitchFamily="82" charset="0"/>
              </a:rPr>
              <a:t>Thank You!</a:t>
            </a:r>
          </a:p>
        </p:txBody>
      </p:sp>
    </p:spTree>
    <p:extLst>
      <p:ext uri="{BB962C8B-B14F-4D97-AF65-F5344CB8AC3E}">
        <p14:creationId xmlns:p14="http://schemas.microsoft.com/office/powerpoint/2010/main" val="6124337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3"/>
          </p:nvPr>
        </p:nvSpPr>
        <p:spPr/>
        <p:txBody>
          <a:bodyPr>
            <a:normAutofit fontScale="70000" lnSpcReduction="20000"/>
          </a:bodyPr>
          <a:lstStyle/>
          <a:p>
            <a:pPr marL="0" indent="0">
              <a:buNone/>
            </a:pPr>
            <a:r>
              <a:rPr lang="en-US" b="1" noProof="0" dirty="0">
                <a:solidFill>
                  <a:schemeClr val="accent1"/>
                </a:solidFill>
              </a:rPr>
              <a:t>Copyright</a:t>
            </a:r>
            <a:br>
              <a:rPr lang="en-US" noProof="0" dirty="0"/>
            </a:br>
            <a:r>
              <a:rPr lang="en-US" noProof="0" dirty="0">
                <a:solidFill>
                  <a:schemeClr val="accent2"/>
                </a:solidFill>
              </a:rPr>
              <a:t>Copyright of all published material including photographs, drawings and images in this document remains vested in Aker Solutions and third party contributors as appropriate. Accordingly, neither the whole nor any part of this document shall be reproduced in any form nor used in any manner without express prior permission and applicable acknowledgements. No trademark, copyright or other notice shall be altered or removed from any reproduction.</a:t>
            </a:r>
          </a:p>
          <a:p>
            <a:pPr lvl="0"/>
            <a:endParaRPr lang="en-US" noProof="0" dirty="0"/>
          </a:p>
          <a:p>
            <a:pPr marL="0" indent="0">
              <a:buNone/>
            </a:pPr>
            <a:r>
              <a:rPr lang="en-US" b="1" noProof="0" dirty="0">
                <a:solidFill>
                  <a:schemeClr val="accent1"/>
                </a:solidFill>
              </a:rPr>
              <a:t>Disclaimer</a:t>
            </a:r>
            <a:br>
              <a:rPr lang="en-US" noProof="0" dirty="0"/>
            </a:br>
            <a:r>
              <a:rPr lang="en-US" noProof="0" dirty="0">
                <a:solidFill>
                  <a:schemeClr val="accent2"/>
                </a:solidFill>
              </a:rPr>
              <a:t>This Presentation includes and is based, inter alia, on forward-looking information and statements that are subject to risks and uncertainties that could cause actual results to differ. These statements and this Presentation are based on current expectations, estimates and projections about global economic conditions, the economic conditions of the regions and industries that are major markets for Aker Solutions ASA and Aker Solutions ASA’s (including subsidiaries and affiliates) lines of business. These expectations, estimates and projections are generally identifiable by statements containing words such as “expects”, “believes”, “estimates” or similar expressions. Important factors that could cause actual results to differ materially from those expectations include, among others, economic and market conditions in the geographic areas and industries that are or will be major markets for Aker Solutions’ businesses, oil prices, market acceptance of new products and services, changes in governmental regulations, interest rates, fluctuations in currency exchange rates and such other factors as may be discussed from time to time in the Presentation. Although Aker Solutions ASA believes that its expectations and the Presentation are based upon reasonable assumptions, it can give no assurance that those expectations will be achieved or that the actual results will be as set out in the Presentation. Aker Solutions ASA is making no representation or warranty, expressed or implied, as to the accuracy, reliability or completeness of the Presentation, and neither Aker Solutions ASA nor any of its directors, officers or employees will have any liability to you or any other persons resulting from your use.</a:t>
            </a:r>
          </a:p>
          <a:p>
            <a:endParaRPr lang="en-US" noProof="0" dirty="0">
              <a:solidFill>
                <a:schemeClr val="accent2"/>
              </a:solidFill>
            </a:endParaRPr>
          </a:p>
          <a:p>
            <a:pPr marL="0" indent="0">
              <a:buNone/>
            </a:pPr>
            <a:r>
              <a:rPr lang="en-US" noProof="0" dirty="0">
                <a:solidFill>
                  <a:schemeClr val="accent2"/>
                </a:solidFill>
              </a:rPr>
              <a:t>Aker Solutions consists of many legally independent entities, constituting their own separate identities. Aker Solutions is used as the common brand or trade mark for most of these entities. In this presentation we may sometimes use “Aker Solutions”, “we” or “us” when we refer to Aker Solutions companies in general or where no useful purpose is served by identifying any particular Aker Solutions company.</a:t>
            </a:r>
          </a:p>
        </p:txBody>
      </p:sp>
      <p:sp>
        <p:nvSpPr>
          <p:cNvPr id="3" name="Date Placeholder 2"/>
          <p:cNvSpPr>
            <a:spLocks noGrp="1"/>
          </p:cNvSpPr>
          <p:nvPr>
            <p:ph type="dt" sz="half" idx="10"/>
          </p:nvPr>
        </p:nvSpPr>
        <p:spPr/>
        <p:txBody>
          <a:bodyPr/>
          <a:lstStyle/>
          <a:p>
            <a:fld id="{1D134544-4F63-4058-8FAB-0663D2F00697}" type="datetime4">
              <a:rPr lang="en-US" smtClean="0"/>
              <a:t>January 30, 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r>
              <a:rPr lang="en-US" dirty="0"/>
              <a:t>Slide </a:t>
            </a:r>
            <a:fld id="{925E5FCC-3EDC-4D23-8FBB-014909B7681F}" type="slidenum">
              <a:rPr lang="en-US" smtClean="0"/>
              <a:pPr/>
              <a:t>19</a:t>
            </a:fld>
            <a:r>
              <a:rPr lang="en-US" dirty="0"/>
              <a:t> </a:t>
            </a:r>
          </a:p>
        </p:txBody>
      </p:sp>
      <p:sp>
        <p:nvSpPr>
          <p:cNvPr id="2" name="Title 1"/>
          <p:cNvSpPr>
            <a:spLocks noGrp="1"/>
          </p:cNvSpPr>
          <p:nvPr>
            <p:ph type="title"/>
          </p:nvPr>
        </p:nvSpPr>
        <p:spPr/>
        <p:txBody>
          <a:bodyPr/>
          <a:lstStyle/>
          <a:p>
            <a:r>
              <a:rPr lang="en-US" noProof="0" dirty="0"/>
              <a:t>Copyright and Disclaimer</a:t>
            </a:r>
          </a:p>
        </p:txBody>
      </p:sp>
    </p:spTree>
    <p:custDataLst>
      <p:tags r:id="rId1"/>
    </p:custDataLst>
    <p:extLst>
      <p:ext uri="{BB962C8B-B14F-4D97-AF65-F5344CB8AC3E}">
        <p14:creationId xmlns:p14="http://schemas.microsoft.com/office/powerpoint/2010/main" val="2813723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picture containing text, green&#10;&#10;Description automatically generated">
            <a:extLst>
              <a:ext uri="{FF2B5EF4-FFF2-40B4-BE49-F238E27FC236}">
                <a16:creationId xmlns:a16="http://schemas.microsoft.com/office/drawing/2014/main" id="{4ACA5B87-0034-3655-D940-E0E0CBFAA9EB}"/>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r="-1" b="695"/>
          <a:stretch/>
        </p:blipFill>
        <p:spPr>
          <a:xfrm>
            <a:off x="119350" y="51350"/>
            <a:ext cx="11956473" cy="6619339"/>
          </a:xfrm>
          <a:noFill/>
        </p:spPr>
      </p:pic>
      <p:sp>
        <p:nvSpPr>
          <p:cNvPr id="31" name="Picture Placeholder 2">
            <a:extLst>
              <a:ext uri="{FF2B5EF4-FFF2-40B4-BE49-F238E27FC236}">
                <a16:creationId xmlns:a16="http://schemas.microsoft.com/office/drawing/2014/main" id="{0D2981CA-BCA9-F1D5-8192-812522217DB7}"/>
              </a:ext>
            </a:extLst>
          </p:cNvPr>
          <p:cNvSpPr>
            <a:spLocks noGrp="1"/>
          </p:cNvSpPr>
          <p:nvPr>
            <p:ph type="pic" sz="quarter" idx="21"/>
          </p:nvPr>
        </p:nvSpPr>
        <p:spPr>
          <a:xfrm>
            <a:off x="10287151" y="6418378"/>
            <a:ext cx="1382400" cy="192851"/>
          </a:xfrm>
        </p:spPr>
      </p:sp>
      <p:sp>
        <p:nvSpPr>
          <p:cNvPr id="6" name="Title 5">
            <a:extLst>
              <a:ext uri="{FF2B5EF4-FFF2-40B4-BE49-F238E27FC236}">
                <a16:creationId xmlns:a16="http://schemas.microsoft.com/office/drawing/2014/main" id="{8E2F7D79-6E36-58AE-B054-1EFB644ACC09}"/>
              </a:ext>
            </a:extLst>
          </p:cNvPr>
          <p:cNvSpPr>
            <a:spLocks noGrp="1"/>
          </p:cNvSpPr>
          <p:nvPr>
            <p:ph type="title"/>
          </p:nvPr>
        </p:nvSpPr>
        <p:spPr>
          <a:xfrm>
            <a:off x="517525" y="981522"/>
            <a:ext cx="2771750" cy="720080"/>
          </a:xfrm>
        </p:spPr>
        <p:txBody>
          <a:bodyPr wrap="none" anchor="ctr">
            <a:normAutofit fontScale="90000"/>
          </a:bodyPr>
          <a:lstStyle/>
          <a:p>
            <a:r>
              <a:rPr lang="en-US" dirty="0"/>
              <a:t>Riser System:</a:t>
            </a:r>
          </a:p>
        </p:txBody>
      </p:sp>
      <p:sp>
        <p:nvSpPr>
          <p:cNvPr id="3" name="Date Placeholder 2" hidden="1">
            <a:extLst>
              <a:ext uri="{FF2B5EF4-FFF2-40B4-BE49-F238E27FC236}">
                <a16:creationId xmlns:a16="http://schemas.microsoft.com/office/drawing/2014/main" id="{3408A800-5773-EEF9-F584-BAE93579F42A}"/>
              </a:ext>
            </a:extLst>
          </p:cNvPr>
          <p:cNvSpPr>
            <a:spLocks noGrp="1"/>
          </p:cNvSpPr>
          <p:nvPr>
            <p:ph type="dt" sz="half" idx="4294967295"/>
          </p:nvPr>
        </p:nvSpPr>
        <p:spPr>
          <a:xfrm>
            <a:off x="7936261" y="6505766"/>
            <a:ext cx="1205164" cy="126029"/>
          </a:xfrm>
        </p:spPr>
        <p:txBody>
          <a:bodyPr/>
          <a:lstStyle/>
          <a:p>
            <a:pPr>
              <a:spcAft>
                <a:spcPts val="600"/>
              </a:spcAft>
              <a:defRPr/>
            </a:pPr>
            <a:fld id="{C2D65A83-2867-4D7F-9A00-F30195D24B1E}" type="datetime4">
              <a:rPr lang="en-US" noProof="0" smtClean="0"/>
              <a:pPr>
                <a:spcAft>
                  <a:spcPts val="600"/>
                </a:spcAft>
                <a:defRPr/>
              </a:pPr>
              <a:t>January 30, 2023</a:t>
            </a:fld>
            <a:endParaRPr lang="en-US" noProof="0"/>
          </a:p>
        </p:txBody>
      </p:sp>
      <p:sp>
        <p:nvSpPr>
          <p:cNvPr id="5" name="Slide Number Placeholder 4" hidden="1">
            <a:extLst>
              <a:ext uri="{FF2B5EF4-FFF2-40B4-BE49-F238E27FC236}">
                <a16:creationId xmlns:a16="http://schemas.microsoft.com/office/drawing/2014/main" id="{E6129193-D550-F98D-4B6C-D80EA2B78671}"/>
              </a:ext>
            </a:extLst>
          </p:cNvPr>
          <p:cNvSpPr>
            <a:spLocks noGrp="1"/>
          </p:cNvSpPr>
          <p:nvPr>
            <p:ph type="sldNum" sz="quarter" idx="4294967295"/>
          </p:nvPr>
        </p:nvSpPr>
        <p:spPr>
          <a:xfrm>
            <a:off x="9347577" y="6506059"/>
            <a:ext cx="687474" cy="125442"/>
          </a:xfrm>
        </p:spPr>
        <p:txBody>
          <a:bodyPr/>
          <a:lstStyle/>
          <a:p>
            <a:pPr>
              <a:spcAft>
                <a:spcPts val="600"/>
              </a:spcAft>
              <a:defRPr/>
            </a:pPr>
            <a:r>
              <a:rPr lang="en-US" noProof="0"/>
              <a:t>Slide </a:t>
            </a:r>
            <a:fld id="{925E5FCC-3EDC-4D23-8FBB-014909B7681F}" type="slidenum">
              <a:rPr lang="en-US" noProof="0" smtClean="0"/>
              <a:pPr>
                <a:spcAft>
                  <a:spcPts val="600"/>
                </a:spcAft>
                <a:defRPr/>
              </a:pPr>
              <a:t>2</a:t>
            </a:fld>
            <a:r>
              <a:rPr lang="en-US" noProof="0"/>
              <a:t> </a:t>
            </a:r>
          </a:p>
        </p:txBody>
      </p:sp>
      <p:sp>
        <p:nvSpPr>
          <p:cNvPr id="4" name="TextBox 3">
            <a:extLst>
              <a:ext uri="{FF2B5EF4-FFF2-40B4-BE49-F238E27FC236}">
                <a16:creationId xmlns:a16="http://schemas.microsoft.com/office/drawing/2014/main" id="{F29459AE-4DAB-A668-1AF0-4EA069C16DE5}"/>
              </a:ext>
            </a:extLst>
          </p:cNvPr>
          <p:cNvSpPr txBox="1"/>
          <p:nvPr/>
        </p:nvSpPr>
        <p:spPr>
          <a:xfrm>
            <a:off x="486916" y="4653930"/>
            <a:ext cx="3600400" cy="1538883"/>
          </a:xfrm>
          <a:prstGeom prst="rect">
            <a:avLst/>
          </a:prstGeom>
          <a:noFill/>
        </p:spPr>
        <p:txBody>
          <a:bodyPr wrap="square" lIns="0" tIns="0" rIns="0" bIns="0" rtlCol="0">
            <a:spAutoFit/>
          </a:bodyPr>
          <a:lstStyle/>
          <a:p>
            <a:r>
              <a:rPr lang="en-US" sz="2000" b="0" i="0" dirty="0">
                <a:solidFill>
                  <a:schemeClr val="bg2"/>
                </a:solidFill>
                <a:effectLst/>
                <a:latin typeface="Trebuchet MS" panose="020B0603020202020204" pitchFamily="34" charset="0"/>
              </a:rPr>
              <a:t>The purpose of the Riser System is to connect the subsea flowlines and umbilicals to the host facility (FPSO/platform).</a:t>
            </a:r>
            <a:endParaRPr lang="en-US" sz="2000" dirty="0">
              <a:solidFill>
                <a:schemeClr val="bg2"/>
              </a:solidFill>
            </a:endParaRPr>
          </a:p>
        </p:txBody>
      </p:sp>
    </p:spTree>
    <p:extLst>
      <p:ext uri="{BB962C8B-B14F-4D97-AF65-F5344CB8AC3E}">
        <p14:creationId xmlns:p14="http://schemas.microsoft.com/office/powerpoint/2010/main" val="38882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F1B307A-CACF-4020-9560-2A8684A8D44A}"/>
              </a:ext>
            </a:extLst>
          </p:cNvPr>
          <p:cNvSpPr>
            <a:spLocks noGrp="1"/>
          </p:cNvSpPr>
          <p:nvPr>
            <p:ph type="dt" sz="half" idx="10"/>
          </p:nvPr>
        </p:nvSpPr>
        <p:spPr/>
        <p:txBody>
          <a:bodyPr/>
          <a:lstStyle/>
          <a:p>
            <a:pPr>
              <a:defRPr/>
            </a:pPr>
            <a:fld id="{C2D65A83-2867-4D7F-9A00-F30195D24B1E}" type="datetime4">
              <a:rPr lang="en-US" noProof="0" smtClean="0"/>
              <a:t>January 30, 2023</a:t>
            </a:fld>
            <a:endParaRPr lang="en-US" noProof="0" dirty="0"/>
          </a:p>
        </p:txBody>
      </p:sp>
      <p:sp>
        <p:nvSpPr>
          <p:cNvPr id="4" name="Footer Placeholder 3">
            <a:extLst>
              <a:ext uri="{FF2B5EF4-FFF2-40B4-BE49-F238E27FC236}">
                <a16:creationId xmlns:a16="http://schemas.microsoft.com/office/drawing/2014/main" id="{4CE05888-AE89-4EFE-87E5-A9BD6241D626}"/>
              </a:ext>
            </a:extLst>
          </p:cNvPr>
          <p:cNvSpPr>
            <a:spLocks noGrp="1"/>
          </p:cNvSpPr>
          <p:nvPr>
            <p:ph type="ftr" sz="quarter" idx="11"/>
          </p:nvPr>
        </p:nvSpPr>
        <p:spPr/>
        <p:txBody>
          <a:bodyPr/>
          <a:lstStyle/>
          <a:p>
            <a:pPr>
              <a:defRPr/>
            </a:pPr>
            <a:endParaRPr lang="en-US" noProof="0" dirty="0"/>
          </a:p>
        </p:txBody>
      </p:sp>
      <p:sp>
        <p:nvSpPr>
          <p:cNvPr id="5" name="Slide Number Placeholder 4">
            <a:extLst>
              <a:ext uri="{FF2B5EF4-FFF2-40B4-BE49-F238E27FC236}">
                <a16:creationId xmlns:a16="http://schemas.microsoft.com/office/drawing/2014/main" id="{9AAD6620-D7E7-487D-8637-5BC4175722B4}"/>
              </a:ext>
            </a:extLst>
          </p:cNvPr>
          <p:cNvSpPr>
            <a:spLocks noGrp="1"/>
          </p:cNvSpPr>
          <p:nvPr>
            <p:ph type="sldNum" sz="quarter" idx="12"/>
          </p:nvPr>
        </p:nvSpPr>
        <p:spPr/>
        <p:txBody>
          <a:bodyPr/>
          <a:lstStyle/>
          <a:p>
            <a:pPr>
              <a:defRPr/>
            </a:pPr>
            <a:r>
              <a:rPr lang="en-US" noProof="0"/>
              <a:t>Slide </a:t>
            </a:r>
            <a:fld id="{925E5FCC-3EDC-4D23-8FBB-014909B7681F}" type="slidenum">
              <a:rPr lang="en-US" noProof="0" smtClean="0"/>
              <a:pPr>
                <a:defRPr/>
              </a:pPr>
              <a:t>3</a:t>
            </a:fld>
            <a:r>
              <a:rPr lang="en-US" noProof="0"/>
              <a:t> </a:t>
            </a:r>
            <a:endParaRPr lang="en-US" noProof="0" dirty="0"/>
          </a:p>
        </p:txBody>
      </p:sp>
      <p:sp>
        <p:nvSpPr>
          <p:cNvPr id="6" name="Title 5">
            <a:extLst>
              <a:ext uri="{FF2B5EF4-FFF2-40B4-BE49-F238E27FC236}">
                <a16:creationId xmlns:a16="http://schemas.microsoft.com/office/drawing/2014/main" id="{33E521D7-052D-408D-B095-1BF63A8827CB}"/>
              </a:ext>
            </a:extLst>
          </p:cNvPr>
          <p:cNvSpPr>
            <a:spLocks noGrp="1"/>
          </p:cNvSpPr>
          <p:nvPr>
            <p:ph type="title"/>
          </p:nvPr>
        </p:nvSpPr>
        <p:spPr/>
        <p:txBody>
          <a:bodyPr/>
          <a:lstStyle/>
          <a:p>
            <a:pPr marL="457200" indent="-4572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There are 4 variation in </a:t>
            </a:r>
            <a:r>
              <a:rPr lang="en-US">
                <a:latin typeface="Times New Roman" panose="02020603050405020304" pitchFamily="18" charset="0"/>
                <a:cs typeface="Times New Roman" panose="02020603050405020304" pitchFamily="18" charset="0"/>
              </a:rPr>
              <a:t>risers based on </a:t>
            </a:r>
            <a:r>
              <a:rPr lang="en-US" dirty="0">
                <a:latin typeface="Times New Roman" panose="02020603050405020304" pitchFamily="18" charset="0"/>
                <a:cs typeface="Times New Roman" panose="02020603050405020304" pitchFamily="18" charset="0"/>
              </a:rPr>
              <a:t>applications:</a:t>
            </a:r>
          </a:p>
        </p:txBody>
      </p:sp>
      <p:graphicFrame>
        <p:nvGraphicFramePr>
          <p:cNvPr id="10" name="Diagram 9">
            <a:extLst>
              <a:ext uri="{FF2B5EF4-FFF2-40B4-BE49-F238E27FC236}">
                <a16:creationId xmlns:a16="http://schemas.microsoft.com/office/drawing/2014/main" id="{766D4291-6F3E-D13F-7A06-44A89F745235}"/>
              </a:ext>
            </a:extLst>
          </p:cNvPr>
          <p:cNvGraphicFramePr/>
          <p:nvPr>
            <p:extLst>
              <p:ext uri="{D42A27DB-BD31-4B8C-83A1-F6EECF244321}">
                <p14:modId xmlns:p14="http://schemas.microsoft.com/office/powerpoint/2010/main" val="3684212832"/>
              </p:ext>
            </p:extLst>
          </p:nvPr>
        </p:nvGraphicFramePr>
        <p:xfrm>
          <a:off x="757373" y="1513154"/>
          <a:ext cx="9372662" cy="4652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17960481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8D1C3-7BAE-D469-9F68-8C2895EBC82E}"/>
              </a:ext>
            </a:extLst>
          </p:cNvPr>
          <p:cNvSpPr>
            <a:spLocks noGrp="1"/>
          </p:cNvSpPr>
          <p:nvPr>
            <p:ph sz="quarter" idx="13"/>
          </p:nvPr>
        </p:nvSpPr>
        <p:spPr/>
        <p:txBody>
          <a:bodyPr/>
          <a:lstStyle/>
          <a:p>
            <a:r>
              <a:rPr lang="en-US" b="0" i="0" dirty="0">
                <a:solidFill>
                  <a:srgbClr val="333333"/>
                </a:solidFill>
                <a:effectLst/>
                <a:latin typeface="Trebuchet MS" panose="020B0603020202020204" pitchFamily="34" charset="0"/>
              </a:rPr>
              <a:t>Production / Injection Riser convey any fluids to/from the various flowlines located on the seabed to the host processing facilities.</a:t>
            </a:r>
          </a:p>
          <a:p>
            <a:endParaRPr lang="en-US" dirty="0"/>
          </a:p>
        </p:txBody>
      </p:sp>
      <p:sp>
        <p:nvSpPr>
          <p:cNvPr id="3" name="Date Placeholder 2">
            <a:extLst>
              <a:ext uri="{FF2B5EF4-FFF2-40B4-BE49-F238E27FC236}">
                <a16:creationId xmlns:a16="http://schemas.microsoft.com/office/drawing/2014/main" id="{F7C81312-27AA-156B-89D6-4CD6926780E0}"/>
              </a:ext>
            </a:extLst>
          </p:cNvPr>
          <p:cNvSpPr>
            <a:spLocks noGrp="1"/>
          </p:cNvSpPr>
          <p:nvPr>
            <p:ph type="dt" sz="half" idx="10"/>
          </p:nvPr>
        </p:nvSpPr>
        <p:spPr/>
        <p:txBody>
          <a:bodyPr/>
          <a:lstStyle/>
          <a:p>
            <a:pPr>
              <a:defRPr/>
            </a:pPr>
            <a:fld id="{C2D65A83-2867-4D7F-9A00-F30195D24B1E}" type="datetime4">
              <a:rPr lang="en-US" noProof="0" smtClean="0"/>
              <a:t>January 30, 2023</a:t>
            </a:fld>
            <a:endParaRPr lang="en-US" noProof="0" dirty="0"/>
          </a:p>
        </p:txBody>
      </p:sp>
      <p:sp>
        <p:nvSpPr>
          <p:cNvPr id="4" name="Footer Placeholder 3">
            <a:extLst>
              <a:ext uri="{FF2B5EF4-FFF2-40B4-BE49-F238E27FC236}">
                <a16:creationId xmlns:a16="http://schemas.microsoft.com/office/drawing/2014/main" id="{4BACE4C5-C7F1-AC27-7E20-5BBE5EE2C11A}"/>
              </a:ext>
            </a:extLst>
          </p:cNvPr>
          <p:cNvSpPr>
            <a:spLocks noGrp="1"/>
          </p:cNvSpPr>
          <p:nvPr>
            <p:ph type="ftr" sz="quarter" idx="11"/>
          </p:nvPr>
        </p:nvSpPr>
        <p:spPr/>
        <p:txBody>
          <a:bodyPr/>
          <a:lstStyle/>
          <a:p>
            <a:pPr>
              <a:defRPr/>
            </a:pPr>
            <a:endParaRPr lang="en-US" noProof="0" dirty="0"/>
          </a:p>
        </p:txBody>
      </p:sp>
      <p:sp>
        <p:nvSpPr>
          <p:cNvPr id="5" name="Slide Number Placeholder 4">
            <a:extLst>
              <a:ext uri="{FF2B5EF4-FFF2-40B4-BE49-F238E27FC236}">
                <a16:creationId xmlns:a16="http://schemas.microsoft.com/office/drawing/2014/main" id="{30284996-CAE0-C3CD-A508-B98E397245C7}"/>
              </a:ext>
            </a:extLst>
          </p:cNvPr>
          <p:cNvSpPr>
            <a:spLocks noGrp="1"/>
          </p:cNvSpPr>
          <p:nvPr>
            <p:ph type="sldNum" sz="quarter" idx="12"/>
          </p:nvPr>
        </p:nvSpPr>
        <p:spPr/>
        <p:txBody>
          <a:bodyPr/>
          <a:lstStyle/>
          <a:p>
            <a:pPr>
              <a:defRPr/>
            </a:pPr>
            <a:r>
              <a:rPr lang="en-US" noProof="0"/>
              <a:t>Slide </a:t>
            </a:r>
            <a:fld id="{925E5FCC-3EDC-4D23-8FBB-014909B7681F}" type="slidenum">
              <a:rPr lang="en-US" noProof="0" smtClean="0"/>
              <a:pPr>
                <a:defRPr/>
              </a:pPr>
              <a:t>4</a:t>
            </a:fld>
            <a:r>
              <a:rPr lang="en-US" noProof="0"/>
              <a:t> </a:t>
            </a:r>
            <a:endParaRPr lang="en-US" noProof="0" dirty="0"/>
          </a:p>
        </p:txBody>
      </p:sp>
      <p:sp>
        <p:nvSpPr>
          <p:cNvPr id="6" name="Title 5">
            <a:extLst>
              <a:ext uri="{FF2B5EF4-FFF2-40B4-BE49-F238E27FC236}">
                <a16:creationId xmlns:a16="http://schemas.microsoft.com/office/drawing/2014/main" id="{274990D0-04A0-346D-7B0C-B1EA5EBC4D6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 Production/Injection Riser:</a:t>
            </a:r>
          </a:p>
        </p:txBody>
      </p:sp>
      <p:pic>
        <p:nvPicPr>
          <p:cNvPr id="8" name="Picture 7" descr="A picture containing sky, outdoor, distance&#10;&#10;Description automatically generated">
            <a:extLst>
              <a:ext uri="{FF2B5EF4-FFF2-40B4-BE49-F238E27FC236}">
                <a16:creationId xmlns:a16="http://schemas.microsoft.com/office/drawing/2014/main" id="{FAD073C2-EEC9-9779-6419-026C0450B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171" y="1917625"/>
            <a:ext cx="7681880" cy="4366093"/>
          </a:xfrm>
          <a:prstGeom prst="rect">
            <a:avLst/>
          </a:prstGeom>
        </p:spPr>
      </p:pic>
    </p:spTree>
    <p:extLst>
      <p:ext uri="{BB962C8B-B14F-4D97-AF65-F5344CB8AC3E}">
        <p14:creationId xmlns:p14="http://schemas.microsoft.com/office/powerpoint/2010/main" val="127731912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0CC16B-259E-F573-5F2C-74937EF92F41}"/>
              </a:ext>
            </a:extLst>
          </p:cNvPr>
          <p:cNvSpPr>
            <a:spLocks noGrp="1"/>
          </p:cNvSpPr>
          <p:nvPr>
            <p:ph sz="quarter" idx="13"/>
          </p:nvPr>
        </p:nvSpPr>
        <p:spPr/>
        <p:txBody>
          <a:bodyPr/>
          <a:lstStyle/>
          <a:p>
            <a:pPr algn="l"/>
            <a:r>
              <a:rPr lang="en-US" b="0" i="0" dirty="0">
                <a:solidFill>
                  <a:srgbClr val="333333"/>
                </a:solidFill>
                <a:effectLst/>
                <a:latin typeface="Trebuchet MS" panose="020B0603020202020204" pitchFamily="34" charset="0"/>
              </a:rPr>
              <a:t>The Dynamic Umbilical provides electrical, hydraulic and chemical</a:t>
            </a:r>
            <a:r>
              <a:rPr lang="en-US" dirty="0">
                <a:solidFill>
                  <a:srgbClr val="000000"/>
                </a:solidFill>
                <a:latin typeface="Times New Roman" panose="02020603050405020304" pitchFamily="18" charset="0"/>
              </a:rPr>
              <a:t> </a:t>
            </a:r>
            <a:r>
              <a:rPr lang="en-US" b="0" i="0" dirty="0">
                <a:solidFill>
                  <a:srgbClr val="333333"/>
                </a:solidFill>
                <a:effectLst/>
                <a:latin typeface="Trebuchet MS" panose="020B0603020202020204" pitchFamily="34" charset="0"/>
              </a:rPr>
              <a:t>service lines located on the seabed to the host processing facilities. In some cases gas lift is also included in the umbilical.</a:t>
            </a:r>
            <a:endParaRPr lang="en-US" b="0" i="0" dirty="0">
              <a:solidFill>
                <a:srgbClr val="000000"/>
              </a:solidFill>
              <a:effectLst/>
              <a:latin typeface="Times New Roman" panose="02020603050405020304" pitchFamily="18" charset="0"/>
            </a:endParaRPr>
          </a:p>
          <a:p>
            <a:endParaRPr lang="en-US" dirty="0"/>
          </a:p>
        </p:txBody>
      </p:sp>
      <p:sp>
        <p:nvSpPr>
          <p:cNvPr id="3" name="Date Placeholder 2">
            <a:extLst>
              <a:ext uri="{FF2B5EF4-FFF2-40B4-BE49-F238E27FC236}">
                <a16:creationId xmlns:a16="http://schemas.microsoft.com/office/drawing/2014/main" id="{0B573267-5DF9-8269-A7EE-0BDC61CADA2F}"/>
              </a:ext>
            </a:extLst>
          </p:cNvPr>
          <p:cNvSpPr>
            <a:spLocks noGrp="1"/>
          </p:cNvSpPr>
          <p:nvPr>
            <p:ph type="dt" sz="half" idx="10"/>
          </p:nvPr>
        </p:nvSpPr>
        <p:spPr/>
        <p:txBody>
          <a:bodyPr/>
          <a:lstStyle/>
          <a:p>
            <a:pPr>
              <a:defRPr/>
            </a:pPr>
            <a:fld id="{C2D65A83-2867-4D7F-9A00-F30195D24B1E}" type="datetime4">
              <a:rPr lang="en-US" noProof="0" smtClean="0"/>
              <a:t>January 30, 2023</a:t>
            </a:fld>
            <a:endParaRPr lang="en-US" noProof="0" dirty="0"/>
          </a:p>
        </p:txBody>
      </p:sp>
      <p:sp>
        <p:nvSpPr>
          <p:cNvPr id="4" name="Footer Placeholder 3">
            <a:extLst>
              <a:ext uri="{FF2B5EF4-FFF2-40B4-BE49-F238E27FC236}">
                <a16:creationId xmlns:a16="http://schemas.microsoft.com/office/drawing/2014/main" id="{EF1D150F-046C-16AC-F669-BCA7330FEAED}"/>
              </a:ext>
            </a:extLst>
          </p:cNvPr>
          <p:cNvSpPr>
            <a:spLocks noGrp="1"/>
          </p:cNvSpPr>
          <p:nvPr>
            <p:ph type="ftr" sz="quarter" idx="11"/>
          </p:nvPr>
        </p:nvSpPr>
        <p:spPr/>
        <p:txBody>
          <a:bodyPr/>
          <a:lstStyle/>
          <a:p>
            <a:pPr>
              <a:defRPr/>
            </a:pPr>
            <a:endParaRPr lang="en-US" noProof="0" dirty="0"/>
          </a:p>
        </p:txBody>
      </p:sp>
      <p:sp>
        <p:nvSpPr>
          <p:cNvPr id="5" name="Slide Number Placeholder 4">
            <a:extLst>
              <a:ext uri="{FF2B5EF4-FFF2-40B4-BE49-F238E27FC236}">
                <a16:creationId xmlns:a16="http://schemas.microsoft.com/office/drawing/2014/main" id="{E3B097BD-1D11-FF98-6216-A00ACBE510D3}"/>
              </a:ext>
            </a:extLst>
          </p:cNvPr>
          <p:cNvSpPr>
            <a:spLocks noGrp="1"/>
          </p:cNvSpPr>
          <p:nvPr>
            <p:ph type="sldNum" sz="quarter" idx="12"/>
          </p:nvPr>
        </p:nvSpPr>
        <p:spPr/>
        <p:txBody>
          <a:bodyPr/>
          <a:lstStyle/>
          <a:p>
            <a:pPr>
              <a:defRPr/>
            </a:pPr>
            <a:r>
              <a:rPr lang="en-US" noProof="0"/>
              <a:t>Slide </a:t>
            </a:r>
            <a:fld id="{925E5FCC-3EDC-4D23-8FBB-014909B7681F}" type="slidenum">
              <a:rPr lang="en-US" noProof="0" smtClean="0"/>
              <a:pPr>
                <a:defRPr/>
              </a:pPr>
              <a:t>5</a:t>
            </a:fld>
            <a:r>
              <a:rPr lang="en-US" noProof="0"/>
              <a:t> </a:t>
            </a:r>
            <a:endParaRPr lang="en-US" noProof="0" dirty="0"/>
          </a:p>
        </p:txBody>
      </p:sp>
      <p:sp>
        <p:nvSpPr>
          <p:cNvPr id="6" name="Title 5">
            <a:extLst>
              <a:ext uri="{FF2B5EF4-FFF2-40B4-BE49-F238E27FC236}">
                <a16:creationId xmlns:a16="http://schemas.microsoft.com/office/drawing/2014/main" id="{51E90514-1073-FB52-C4EF-782396E75AF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2. Umbilical Riser</a:t>
            </a:r>
          </a:p>
        </p:txBody>
      </p:sp>
      <p:pic>
        <p:nvPicPr>
          <p:cNvPr id="8" name="Picture 7" descr="A picture containing text, sky&#10;&#10;Description automatically generated">
            <a:extLst>
              <a:ext uri="{FF2B5EF4-FFF2-40B4-BE49-F238E27FC236}">
                <a16:creationId xmlns:a16="http://schemas.microsoft.com/office/drawing/2014/main" id="{70B8FCCB-84F7-DA1C-A832-FC1EF462E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5219" y="2349674"/>
            <a:ext cx="7128792" cy="3961000"/>
          </a:xfrm>
          <a:prstGeom prst="rect">
            <a:avLst/>
          </a:prstGeom>
        </p:spPr>
      </p:pic>
    </p:spTree>
    <p:extLst>
      <p:ext uri="{BB962C8B-B14F-4D97-AF65-F5344CB8AC3E}">
        <p14:creationId xmlns:p14="http://schemas.microsoft.com/office/powerpoint/2010/main" val="12848714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740D3B-95A1-4C67-1423-A468DCE5A4F4}"/>
              </a:ext>
            </a:extLst>
          </p:cNvPr>
          <p:cNvSpPr>
            <a:spLocks noGrp="1"/>
          </p:cNvSpPr>
          <p:nvPr>
            <p:ph sz="quarter" idx="13"/>
          </p:nvPr>
        </p:nvSpPr>
        <p:spPr/>
        <p:txBody>
          <a:bodyPr/>
          <a:lstStyle/>
          <a:p>
            <a:pPr algn="l"/>
            <a:r>
              <a:rPr lang="en-US" b="0" i="0" dirty="0">
                <a:solidFill>
                  <a:srgbClr val="333333"/>
                </a:solidFill>
                <a:effectLst/>
                <a:latin typeface="Trebuchet MS" panose="020B0603020202020204" pitchFamily="34" charset="0"/>
              </a:rPr>
              <a:t>The Export Riser conveys processed fluids to an export pipeline.</a:t>
            </a:r>
            <a:endParaRPr lang="en-US" b="0" i="0" dirty="0">
              <a:solidFill>
                <a:srgbClr val="000000"/>
              </a:solidFill>
              <a:effectLst/>
              <a:latin typeface="Times New Roman" panose="02020603050405020304" pitchFamily="18" charset="0"/>
            </a:endParaRPr>
          </a:p>
          <a:p>
            <a:pPr marL="0" indent="0">
              <a:buNone/>
            </a:pPr>
            <a:endParaRPr lang="en-US" b="0" i="0" dirty="0">
              <a:solidFill>
                <a:srgbClr val="000000"/>
              </a:solidFill>
              <a:effectLst/>
              <a:latin typeface="Times New Roman" panose="02020603050405020304" pitchFamily="18" charset="0"/>
            </a:endParaRPr>
          </a:p>
          <a:p>
            <a:endParaRPr lang="en-US" dirty="0"/>
          </a:p>
        </p:txBody>
      </p:sp>
      <p:sp>
        <p:nvSpPr>
          <p:cNvPr id="3" name="Date Placeholder 2">
            <a:extLst>
              <a:ext uri="{FF2B5EF4-FFF2-40B4-BE49-F238E27FC236}">
                <a16:creationId xmlns:a16="http://schemas.microsoft.com/office/drawing/2014/main" id="{847116B9-BCFF-88FF-76AF-50337EC083E8}"/>
              </a:ext>
            </a:extLst>
          </p:cNvPr>
          <p:cNvSpPr>
            <a:spLocks noGrp="1"/>
          </p:cNvSpPr>
          <p:nvPr>
            <p:ph type="dt" sz="half" idx="10"/>
          </p:nvPr>
        </p:nvSpPr>
        <p:spPr/>
        <p:txBody>
          <a:bodyPr/>
          <a:lstStyle/>
          <a:p>
            <a:pPr>
              <a:defRPr/>
            </a:pPr>
            <a:fld id="{C2D65A83-2867-4D7F-9A00-F30195D24B1E}" type="datetime4">
              <a:rPr lang="en-US" noProof="0" smtClean="0"/>
              <a:t>January 30, 2023</a:t>
            </a:fld>
            <a:endParaRPr lang="en-US" noProof="0" dirty="0"/>
          </a:p>
        </p:txBody>
      </p:sp>
      <p:sp>
        <p:nvSpPr>
          <p:cNvPr id="4" name="Footer Placeholder 3">
            <a:extLst>
              <a:ext uri="{FF2B5EF4-FFF2-40B4-BE49-F238E27FC236}">
                <a16:creationId xmlns:a16="http://schemas.microsoft.com/office/drawing/2014/main" id="{28CA643A-7CF7-9956-3346-0E436E917172}"/>
              </a:ext>
            </a:extLst>
          </p:cNvPr>
          <p:cNvSpPr>
            <a:spLocks noGrp="1"/>
          </p:cNvSpPr>
          <p:nvPr>
            <p:ph type="ftr" sz="quarter" idx="11"/>
          </p:nvPr>
        </p:nvSpPr>
        <p:spPr/>
        <p:txBody>
          <a:bodyPr/>
          <a:lstStyle/>
          <a:p>
            <a:pPr>
              <a:defRPr/>
            </a:pPr>
            <a:endParaRPr lang="en-US" noProof="0" dirty="0"/>
          </a:p>
        </p:txBody>
      </p:sp>
      <p:sp>
        <p:nvSpPr>
          <p:cNvPr id="5" name="Slide Number Placeholder 4">
            <a:extLst>
              <a:ext uri="{FF2B5EF4-FFF2-40B4-BE49-F238E27FC236}">
                <a16:creationId xmlns:a16="http://schemas.microsoft.com/office/drawing/2014/main" id="{86FDE16B-79C4-E74F-8C7F-89285FA117E0}"/>
              </a:ext>
            </a:extLst>
          </p:cNvPr>
          <p:cNvSpPr>
            <a:spLocks noGrp="1"/>
          </p:cNvSpPr>
          <p:nvPr>
            <p:ph type="sldNum" sz="quarter" idx="12"/>
          </p:nvPr>
        </p:nvSpPr>
        <p:spPr/>
        <p:txBody>
          <a:bodyPr/>
          <a:lstStyle/>
          <a:p>
            <a:pPr>
              <a:defRPr/>
            </a:pPr>
            <a:r>
              <a:rPr lang="en-US" noProof="0"/>
              <a:t>Slide </a:t>
            </a:r>
            <a:fld id="{925E5FCC-3EDC-4D23-8FBB-014909B7681F}" type="slidenum">
              <a:rPr lang="en-US" noProof="0" smtClean="0"/>
              <a:pPr>
                <a:defRPr/>
              </a:pPr>
              <a:t>6</a:t>
            </a:fld>
            <a:r>
              <a:rPr lang="en-US" noProof="0"/>
              <a:t> </a:t>
            </a:r>
            <a:endParaRPr lang="en-US" noProof="0" dirty="0"/>
          </a:p>
        </p:txBody>
      </p:sp>
      <p:sp>
        <p:nvSpPr>
          <p:cNvPr id="6" name="Title 5">
            <a:extLst>
              <a:ext uri="{FF2B5EF4-FFF2-40B4-BE49-F238E27FC236}">
                <a16:creationId xmlns:a16="http://schemas.microsoft.com/office/drawing/2014/main" id="{2B459B3A-3790-1D6F-D5E4-926D6EE63FB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 Export Riser</a:t>
            </a:r>
          </a:p>
        </p:txBody>
      </p:sp>
      <p:pic>
        <p:nvPicPr>
          <p:cNvPr id="8" name="Picture 7" descr="A picture containing indoor, cluttered&#10;&#10;Description automatically generated">
            <a:extLst>
              <a:ext uri="{FF2B5EF4-FFF2-40B4-BE49-F238E27FC236}">
                <a16:creationId xmlns:a16="http://schemas.microsoft.com/office/drawing/2014/main" id="{6697AECC-25E5-6B21-467B-797CB7DEC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870" y="2061642"/>
            <a:ext cx="8123673" cy="3886325"/>
          </a:xfrm>
          <a:prstGeom prst="rect">
            <a:avLst/>
          </a:prstGeom>
        </p:spPr>
      </p:pic>
    </p:spTree>
    <p:extLst>
      <p:ext uri="{BB962C8B-B14F-4D97-AF65-F5344CB8AC3E}">
        <p14:creationId xmlns:p14="http://schemas.microsoft.com/office/powerpoint/2010/main" val="175977205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2806E9-42A4-FB15-E0E4-7D3AD8F78F8C}"/>
              </a:ext>
            </a:extLst>
          </p:cNvPr>
          <p:cNvSpPr>
            <a:spLocks noGrp="1"/>
          </p:cNvSpPr>
          <p:nvPr>
            <p:ph type="title"/>
          </p:nvPr>
        </p:nvSpPr>
        <p:spPr>
          <a:xfrm>
            <a:off x="516966" y="438321"/>
            <a:ext cx="11160000" cy="504000"/>
          </a:xfrm>
        </p:spPr>
        <p:txBody>
          <a:bodyPr wrap="none" anchor="ctr">
            <a:normAutofit/>
          </a:bodyPr>
          <a:lstStyle/>
          <a:p>
            <a:r>
              <a:rPr lang="en-US" dirty="0">
                <a:latin typeface="Times New Roman" panose="02020603050405020304" pitchFamily="18" charset="0"/>
                <a:cs typeface="Times New Roman" panose="02020603050405020304" pitchFamily="18" charset="0"/>
              </a:rPr>
              <a:t>4. Service Riser</a:t>
            </a:r>
          </a:p>
        </p:txBody>
      </p:sp>
      <p:sp>
        <p:nvSpPr>
          <p:cNvPr id="2" name="Content Placeholder 1">
            <a:extLst>
              <a:ext uri="{FF2B5EF4-FFF2-40B4-BE49-F238E27FC236}">
                <a16:creationId xmlns:a16="http://schemas.microsoft.com/office/drawing/2014/main" id="{CA9C67FF-E38A-84D8-F10C-01512965B35A}"/>
              </a:ext>
            </a:extLst>
          </p:cNvPr>
          <p:cNvSpPr>
            <a:spLocks noGrp="1"/>
          </p:cNvSpPr>
          <p:nvPr>
            <p:ph sz="quarter" idx="14"/>
          </p:nvPr>
        </p:nvSpPr>
        <p:spPr>
          <a:xfrm>
            <a:off x="178083" y="1160142"/>
            <a:ext cx="11499536" cy="4958440"/>
          </a:xfrm>
        </p:spPr>
        <p:txBody>
          <a:bodyPr>
            <a:normAutofit/>
          </a:bodyPr>
          <a:lstStyle/>
          <a:p>
            <a:r>
              <a:rPr lang="en-US" b="0" i="0" dirty="0">
                <a:effectLst/>
              </a:rPr>
              <a:t>The Service Riser's typical functionality is chemical injection, drill cutting injection or support well operations.</a:t>
            </a:r>
          </a:p>
          <a:p>
            <a:endParaRPr lang="en-US" dirty="0"/>
          </a:p>
        </p:txBody>
      </p:sp>
      <p:sp>
        <p:nvSpPr>
          <p:cNvPr id="3" name="Date Placeholder 2">
            <a:extLst>
              <a:ext uri="{FF2B5EF4-FFF2-40B4-BE49-F238E27FC236}">
                <a16:creationId xmlns:a16="http://schemas.microsoft.com/office/drawing/2014/main" id="{0657D175-547A-7553-2D75-012E567E4100}"/>
              </a:ext>
            </a:extLst>
          </p:cNvPr>
          <p:cNvSpPr>
            <a:spLocks noGrp="1"/>
          </p:cNvSpPr>
          <p:nvPr>
            <p:ph type="dt" sz="half" idx="15"/>
          </p:nvPr>
        </p:nvSpPr>
        <p:spPr>
          <a:xfrm>
            <a:off x="7936261" y="6505766"/>
            <a:ext cx="1205164" cy="126029"/>
          </a:xfrm>
        </p:spPr>
        <p:txBody>
          <a:bodyPr wrap="square" anchor="ctr">
            <a:normAutofit/>
          </a:bodyPr>
          <a:lstStyle/>
          <a:p>
            <a:pPr>
              <a:spcAft>
                <a:spcPts val="600"/>
              </a:spcAft>
              <a:defRPr/>
            </a:pPr>
            <a:fld id="{C2D65A83-2867-4D7F-9A00-F30195D24B1E}" type="datetime4">
              <a:rPr lang="en-US" noProof="0" smtClean="0"/>
              <a:pPr>
                <a:spcAft>
                  <a:spcPts val="600"/>
                </a:spcAft>
                <a:defRPr/>
              </a:pPr>
              <a:t>January 30, 2023</a:t>
            </a:fld>
            <a:endParaRPr lang="en-US" noProof="0"/>
          </a:p>
        </p:txBody>
      </p:sp>
      <p:sp>
        <p:nvSpPr>
          <p:cNvPr id="15" name="Footer Placeholder 5">
            <a:extLst>
              <a:ext uri="{FF2B5EF4-FFF2-40B4-BE49-F238E27FC236}">
                <a16:creationId xmlns:a16="http://schemas.microsoft.com/office/drawing/2014/main" id="{8BC58169-0CF8-BB3C-BA55-5AD150F7579E}"/>
              </a:ext>
            </a:extLst>
          </p:cNvPr>
          <p:cNvSpPr>
            <a:spLocks noGrp="1"/>
          </p:cNvSpPr>
          <p:nvPr>
            <p:ph type="ftr" sz="quarter" idx="16"/>
          </p:nvPr>
        </p:nvSpPr>
        <p:spPr>
          <a:xfrm>
            <a:off x="3408589" y="6508766"/>
            <a:ext cx="3745391" cy="120028"/>
          </a:xfrm>
        </p:spPr>
        <p:txBody>
          <a:bodyPr/>
          <a:lstStyle/>
          <a:p>
            <a:pPr>
              <a:defRPr/>
            </a:pPr>
            <a:endParaRPr lang="en-US" noProof="0"/>
          </a:p>
        </p:txBody>
      </p:sp>
      <p:sp>
        <p:nvSpPr>
          <p:cNvPr id="5" name="Slide Number Placeholder 4">
            <a:extLst>
              <a:ext uri="{FF2B5EF4-FFF2-40B4-BE49-F238E27FC236}">
                <a16:creationId xmlns:a16="http://schemas.microsoft.com/office/drawing/2014/main" id="{9763A9E8-8473-11FE-7A7D-5AA68B346D09}"/>
              </a:ext>
            </a:extLst>
          </p:cNvPr>
          <p:cNvSpPr>
            <a:spLocks noGrp="1"/>
          </p:cNvSpPr>
          <p:nvPr>
            <p:ph type="sldNum" sz="quarter" idx="17"/>
          </p:nvPr>
        </p:nvSpPr>
        <p:spPr>
          <a:xfrm>
            <a:off x="9347577" y="6506059"/>
            <a:ext cx="687474" cy="125442"/>
          </a:xfrm>
        </p:spPr>
        <p:txBody>
          <a:bodyPr wrap="square" anchor="ctr">
            <a:normAutofit/>
          </a:bodyPr>
          <a:lstStyle/>
          <a:p>
            <a:pPr>
              <a:spcAft>
                <a:spcPts val="600"/>
              </a:spcAft>
              <a:defRPr/>
            </a:pPr>
            <a:r>
              <a:rPr lang="en-US" noProof="0"/>
              <a:t>Slide </a:t>
            </a:r>
            <a:fld id="{925E5FCC-3EDC-4D23-8FBB-014909B7681F}" type="slidenum">
              <a:rPr lang="en-US" noProof="0" smtClean="0"/>
              <a:pPr>
                <a:spcAft>
                  <a:spcPts val="600"/>
                </a:spcAft>
                <a:defRPr/>
              </a:pPr>
              <a:t>7</a:t>
            </a:fld>
            <a:r>
              <a:rPr lang="en-US" noProof="0"/>
              <a:t> </a:t>
            </a:r>
          </a:p>
        </p:txBody>
      </p:sp>
      <p:pic>
        <p:nvPicPr>
          <p:cNvPr id="12" name="Picture 11" descr="A fire hydrant is stationed on the side of a road&#10;&#10;Description automatically generated with low confidence">
            <a:extLst>
              <a:ext uri="{FF2B5EF4-FFF2-40B4-BE49-F238E27FC236}">
                <a16:creationId xmlns:a16="http://schemas.microsoft.com/office/drawing/2014/main" id="{E7D63039-8494-C2D2-343E-EA67D7CC2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947" y="1989634"/>
            <a:ext cx="5621284" cy="4304541"/>
          </a:xfrm>
          <a:prstGeom prst="rect">
            <a:avLst/>
          </a:prstGeom>
        </p:spPr>
      </p:pic>
      <p:pic>
        <p:nvPicPr>
          <p:cNvPr id="14" name="Picture 13" descr="A picture containing sky, ground, outdoor, transport&#10;&#10;Description automatically generated">
            <a:extLst>
              <a:ext uri="{FF2B5EF4-FFF2-40B4-BE49-F238E27FC236}">
                <a16:creationId xmlns:a16="http://schemas.microsoft.com/office/drawing/2014/main" id="{36AFD0F0-5D47-0A49-300E-FFFA9FA3C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705" y="1989634"/>
            <a:ext cx="5719388" cy="4289541"/>
          </a:xfrm>
          <a:prstGeom prst="rect">
            <a:avLst/>
          </a:prstGeom>
        </p:spPr>
      </p:pic>
    </p:spTree>
    <p:extLst>
      <p:ext uri="{BB962C8B-B14F-4D97-AF65-F5344CB8AC3E}">
        <p14:creationId xmlns:p14="http://schemas.microsoft.com/office/powerpoint/2010/main" val="266384178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34A7A5-5E8A-EDBA-002F-ECDA3FE1ADDC}"/>
              </a:ext>
            </a:extLst>
          </p:cNvPr>
          <p:cNvSpPr>
            <a:spLocks noGrp="1"/>
          </p:cNvSpPr>
          <p:nvPr>
            <p:ph sz="quarter" idx="13"/>
          </p:nvPr>
        </p:nvSpPr>
        <p:spPr>
          <a:xfrm>
            <a:off x="516968" y="1230320"/>
            <a:ext cx="6084676" cy="4888262"/>
          </a:xfrm>
        </p:spPr>
        <p:txBody>
          <a:bodyPr>
            <a:normAutofit/>
          </a:bodyPr>
          <a:lstStyle/>
          <a:p>
            <a:pPr>
              <a:buFont typeface="Wingdings" panose="05000000000000000000" pitchFamily="2" charset="2"/>
              <a:buChar char="Ø"/>
            </a:pPr>
            <a:r>
              <a:rPr lang="en-US" b="0" i="0" dirty="0">
                <a:effectLst/>
              </a:rPr>
              <a:t>These transfer mud to the surface during drilling activities</a:t>
            </a:r>
          </a:p>
          <a:p>
            <a:pPr>
              <a:buFont typeface="Wingdings" panose="05000000000000000000" pitchFamily="2" charset="2"/>
              <a:buChar char="Ø"/>
            </a:pPr>
            <a:r>
              <a:rPr lang="en-US" b="0" i="0" dirty="0">
                <a:effectLst/>
              </a:rPr>
              <a:t>Connected to the subsea BOP(blowout preventer) stack at the bottom and the rig at the top, drilling risers temporarily connect the well bore to the surface to ensure drilling fluids to not leak into the water.</a:t>
            </a:r>
          </a:p>
          <a:p>
            <a:pPr>
              <a:buFont typeface="Wingdings" panose="05000000000000000000" pitchFamily="2" charset="2"/>
              <a:buChar char="Ø"/>
            </a:pPr>
            <a:r>
              <a:rPr lang="en-US" dirty="0"/>
              <a:t>Drilling risers can be used </a:t>
            </a:r>
            <a:r>
              <a:rPr lang="en-US" dirty="0" err="1"/>
              <a:t>upto</a:t>
            </a:r>
            <a:r>
              <a:rPr lang="en-US" dirty="0"/>
              <a:t> 3000m depth.</a:t>
            </a:r>
          </a:p>
        </p:txBody>
      </p:sp>
      <p:sp>
        <p:nvSpPr>
          <p:cNvPr id="3" name="Date Placeholder 2">
            <a:extLst>
              <a:ext uri="{FF2B5EF4-FFF2-40B4-BE49-F238E27FC236}">
                <a16:creationId xmlns:a16="http://schemas.microsoft.com/office/drawing/2014/main" id="{BF19B3D1-0892-2847-645C-7C95F21E977C}"/>
              </a:ext>
            </a:extLst>
          </p:cNvPr>
          <p:cNvSpPr>
            <a:spLocks noGrp="1"/>
          </p:cNvSpPr>
          <p:nvPr>
            <p:ph type="dt" sz="half" idx="10"/>
          </p:nvPr>
        </p:nvSpPr>
        <p:spPr>
          <a:xfrm>
            <a:off x="7936261" y="6505766"/>
            <a:ext cx="1205164" cy="126029"/>
          </a:xfrm>
        </p:spPr>
        <p:txBody>
          <a:bodyPr wrap="square" anchor="ctr">
            <a:normAutofit/>
          </a:bodyPr>
          <a:lstStyle/>
          <a:p>
            <a:pPr>
              <a:spcAft>
                <a:spcPts val="600"/>
              </a:spcAft>
              <a:defRPr/>
            </a:pPr>
            <a:fld id="{C2D65A83-2867-4D7F-9A00-F30195D24B1E}" type="datetime4">
              <a:rPr lang="en-US" noProof="0" smtClean="0"/>
              <a:pPr>
                <a:spcAft>
                  <a:spcPts val="600"/>
                </a:spcAft>
                <a:defRPr/>
              </a:pPr>
              <a:t>January 30, 2023</a:t>
            </a:fld>
            <a:endParaRPr lang="en-US" noProof="0"/>
          </a:p>
        </p:txBody>
      </p:sp>
      <p:sp>
        <p:nvSpPr>
          <p:cNvPr id="15" name="Footer Placeholder 3">
            <a:extLst>
              <a:ext uri="{FF2B5EF4-FFF2-40B4-BE49-F238E27FC236}">
                <a16:creationId xmlns:a16="http://schemas.microsoft.com/office/drawing/2014/main" id="{89C06F02-091E-F68C-9204-8407DB55334E}"/>
              </a:ext>
            </a:extLst>
          </p:cNvPr>
          <p:cNvSpPr>
            <a:spLocks noGrp="1"/>
          </p:cNvSpPr>
          <p:nvPr>
            <p:ph type="ftr" sz="quarter" idx="11"/>
          </p:nvPr>
        </p:nvSpPr>
        <p:spPr>
          <a:xfrm>
            <a:off x="3408589" y="6508766"/>
            <a:ext cx="3745391" cy="120028"/>
          </a:xfrm>
        </p:spPr>
        <p:txBody>
          <a:bodyPr/>
          <a:lstStyle/>
          <a:p>
            <a:pPr>
              <a:defRPr/>
            </a:pPr>
            <a:endParaRPr lang="en-US" noProof="0"/>
          </a:p>
        </p:txBody>
      </p:sp>
      <p:sp>
        <p:nvSpPr>
          <p:cNvPr id="5" name="Slide Number Placeholder 4">
            <a:extLst>
              <a:ext uri="{FF2B5EF4-FFF2-40B4-BE49-F238E27FC236}">
                <a16:creationId xmlns:a16="http://schemas.microsoft.com/office/drawing/2014/main" id="{563D6589-DCAB-8847-FBEF-9AA3D7D837E5}"/>
              </a:ext>
            </a:extLst>
          </p:cNvPr>
          <p:cNvSpPr>
            <a:spLocks noGrp="1"/>
          </p:cNvSpPr>
          <p:nvPr>
            <p:ph type="sldNum" sz="quarter" idx="12"/>
          </p:nvPr>
        </p:nvSpPr>
        <p:spPr>
          <a:xfrm>
            <a:off x="9347577" y="6506059"/>
            <a:ext cx="687474" cy="125442"/>
          </a:xfrm>
        </p:spPr>
        <p:txBody>
          <a:bodyPr wrap="square" anchor="ctr">
            <a:normAutofit/>
          </a:bodyPr>
          <a:lstStyle/>
          <a:p>
            <a:pPr>
              <a:spcAft>
                <a:spcPts val="600"/>
              </a:spcAft>
              <a:defRPr/>
            </a:pPr>
            <a:r>
              <a:rPr lang="en-US" noProof="0"/>
              <a:t>Slide </a:t>
            </a:r>
            <a:fld id="{925E5FCC-3EDC-4D23-8FBB-014909B7681F}" type="slidenum">
              <a:rPr lang="en-US" noProof="0" smtClean="0"/>
              <a:pPr>
                <a:spcAft>
                  <a:spcPts val="600"/>
                </a:spcAft>
                <a:defRPr/>
              </a:pPr>
              <a:t>8</a:t>
            </a:fld>
            <a:r>
              <a:rPr lang="en-US" noProof="0"/>
              <a:t> </a:t>
            </a:r>
          </a:p>
        </p:txBody>
      </p:sp>
      <p:sp>
        <p:nvSpPr>
          <p:cNvPr id="6" name="Title 5">
            <a:extLst>
              <a:ext uri="{FF2B5EF4-FFF2-40B4-BE49-F238E27FC236}">
                <a16:creationId xmlns:a16="http://schemas.microsoft.com/office/drawing/2014/main" id="{10C5C191-9FB4-7D17-CEE8-718866E69922}"/>
              </a:ext>
            </a:extLst>
          </p:cNvPr>
          <p:cNvSpPr>
            <a:spLocks noGrp="1"/>
          </p:cNvSpPr>
          <p:nvPr>
            <p:ph type="title"/>
          </p:nvPr>
        </p:nvSpPr>
        <p:spPr>
          <a:xfrm>
            <a:off x="516966" y="438320"/>
            <a:ext cx="11160000" cy="792000"/>
          </a:xfrm>
        </p:spPr>
        <p:txBody>
          <a:bodyPr wrap="square" anchor="t">
            <a:noAutofit/>
          </a:bodyPr>
          <a:lstStyle/>
          <a:p>
            <a:r>
              <a:rPr lang="en-US" sz="3200" b="1" u="sng" dirty="0">
                <a:effectLst/>
                <a:latin typeface="Times New Roman" panose="02020603050405020304" pitchFamily="18" charset="0"/>
                <a:cs typeface="Times New Roman" panose="02020603050405020304" pitchFamily="18" charset="0"/>
              </a:rPr>
              <a:t>Drilling</a:t>
            </a:r>
            <a:r>
              <a:rPr lang="en-US" sz="3200" b="1" i="1" u="sng" dirty="0">
                <a:effectLst/>
                <a:latin typeface="Times New Roman" panose="02020603050405020304" pitchFamily="18" charset="0"/>
                <a:cs typeface="Times New Roman" panose="02020603050405020304" pitchFamily="18" charset="0"/>
              </a:rPr>
              <a:t> </a:t>
            </a:r>
            <a:r>
              <a:rPr lang="en-US" sz="3200" b="1" u="sng" dirty="0">
                <a:effectLst/>
                <a:latin typeface="Times New Roman" panose="02020603050405020304" pitchFamily="18" charset="0"/>
                <a:cs typeface="Times New Roman" panose="02020603050405020304" pitchFamily="18" charset="0"/>
              </a:rPr>
              <a:t>risers:</a:t>
            </a:r>
            <a:br>
              <a:rPr lang="en-US" sz="3200" b="1" i="0" u="sng" dirty="0">
                <a:solidFill>
                  <a:schemeClr val="tx1"/>
                </a:solidFill>
                <a:effectLst/>
                <a:latin typeface="Times New Roman" panose="02020603050405020304" pitchFamily="18" charset="0"/>
                <a:cs typeface="Times New Roman" panose="02020603050405020304" pitchFamily="18" charset="0"/>
              </a:rPr>
            </a:br>
            <a:endParaRPr lang="en-US" sz="3200" u="sng" dirty="0">
              <a:solidFill>
                <a:schemeClr val="tx1"/>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C6E55A79-F33A-8AAE-FB4F-ADE4D40D6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9675" y="45475"/>
            <a:ext cx="4165550" cy="6295239"/>
          </a:xfrm>
          <a:prstGeom prst="rect">
            <a:avLst/>
          </a:prstGeom>
        </p:spPr>
      </p:pic>
    </p:spTree>
    <p:extLst>
      <p:ext uri="{BB962C8B-B14F-4D97-AF65-F5344CB8AC3E}">
        <p14:creationId xmlns:p14="http://schemas.microsoft.com/office/powerpoint/2010/main" val="137128543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F68B0AB-411B-9AB5-EC69-E9DF0DAA67F4}"/>
              </a:ext>
            </a:extLst>
          </p:cNvPr>
          <p:cNvSpPr/>
          <p:nvPr/>
        </p:nvSpPr>
        <p:spPr>
          <a:xfrm>
            <a:off x="264939" y="330371"/>
            <a:ext cx="3276365" cy="687217"/>
          </a:xfrm>
          <a:prstGeom prst="roundRect">
            <a:avLst/>
          </a:prstGeom>
          <a:solidFill>
            <a:schemeClr val="accent5">
              <a:lumMod val="60000"/>
              <a:lumOff val="40000"/>
            </a:schemeClr>
          </a:solid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aphicFrame>
        <p:nvGraphicFramePr>
          <p:cNvPr id="8" name="Content Placeholder 7">
            <a:extLst>
              <a:ext uri="{FF2B5EF4-FFF2-40B4-BE49-F238E27FC236}">
                <a16:creationId xmlns:a16="http://schemas.microsoft.com/office/drawing/2014/main" id="{F5AC3D2C-84BD-6682-2610-CB41E7C99339}"/>
              </a:ext>
            </a:extLst>
          </p:cNvPr>
          <p:cNvGraphicFramePr>
            <a:graphicFrameLocks noGrp="1"/>
          </p:cNvGraphicFramePr>
          <p:nvPr>
            <p:ph sz="quarter" idx="13"/>
            <p:extLst>
              <p:ext uri="{D42A27DB-BD31-4B8C-83A1-F6EECF244321}">
                <p14:modId xmlns:p14="http://schemas.microsoft.com/office/powerpoint/2010/main" val="1750908066"/>
              </p:ext>
            </p:extLst>
          </p:nvPr>
        </p:nvGraphicFramePr>
        <p:xfrm>
          <a:off x="516967" y="1233488"/>
          <a:ext cx="11160000" cy="4885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76E657B5-AE2D-D3D0-493B-87682F7E3127}"/>
              </a:ext>
            </a:extLst>
          </p:cNvPr>
          <p:cNvSpPr>
            <a:spLocks noGrp="1"/>
          </p:cNvSpPr>
          <p:nvPr>
            <p:ph type="dt" sz="half" idx="10"/>
          </p:nvPr>
        </p:nvSpPr>
        <p:spPr/>
        <p:txBody>
          <a:bodyPr/>
          <a:lstStyle/>
          <a:p>
            <a:pPr>
              <a:defRPr/>
            </a:pPr>
            <a:fld id="{C2D65A83-2867-4D7F-9A00-F30195D24B1E}" type="datetime4">
              <a:rPr lang="en-US" noProof="0" smtClean="0"/>
              <a:t>January 30, 2023</a:t>
            </a:fld>
            <a:endParaRPr lang="en-US" noProof="0" dirty="0"/>
          </a:p>
        </p:txBody>
      </p:sp>
      <p:sp>
        <p:nvSpPr>
          <p:cNvPr id="4" name="Footer Placeholder 3">
            <a:extLst>
              <a:ext uri="{FF2B5EF4-FFF2-40B4-BE49-F238E27FC236}">
                <a16:creationId xmlns:a16="http://schemas.microsoft.com/office/drawing/2014/main" id="{B211365A-8B63-942E-0B53-721B50DD22D7}"/>
              </a:ext>
            </a:extLst>
          </p:cNvPr>
          <p:cNvSpPr>
            <a:spLocks noGrp="1"/>
          </p:cNvSpPr>
          <p:nvPr>
            <p:ph type="ftr" sz="quarter" idx="11"/>
          </p:nvPr>
        </p:nvSpPr>
        <p:spPr/>
        <p:txBody>
          <a:bodyPr/>
          <a:lstStyle/>
          <a:p>
            <a:pPr>
              <a:defRPr/>
            </a:pPr>
            <a:endParaRPr lang="en-US" noProof="0" dirty="0"/>
          </a:p>
        </p:txBody>
      </p:sp>
      <p:sp>
        <p:nvSpPr>
          <p:cNvPr id="5" name="Slide Number Placeholder 4">
            <a:extLst>
              <a:ext uri="{FF2B5EF4-FFF2-40B4-BE49-F238E27FC236}">
                <a16:creationId xmlns:a16="http://schemas.microsoft.com/office/drawing/2014/main" id="{C3A9D84D-231C-8A85-62D1-8F5876F5554E}"/>
              </a:ext>
            </a:extLst>
          </p:cNvPr>
          <p:cNvSpPr>
            <a:spLocks noGrp="1"/>
          </p:cNvSpPr>
          <p:nvPr>
            <p:ph type="sldNum" sz="quarter" idx="12"/>
          </p:nvPr>
        </p:nvSpPr>
        <p:spPr/>
        <p:txBody>
          <a:bodyPr/>
          <a:lstStyle/>
          <a:p>
            <a:pPr>
              <a:defRPr/>
            </a:pPr>
            <a:r>
              <a:rPr lang="en-US" noProof="0"/>
              <a:t>Slide </a:t>
            </a:r>
            <a:fld id="{925E5FCC-3EDC-4D23-8FBB-014909B7681F}" type="slidenum">
              <a:rPr lang="en-US" noProof="0" smtClean="0"/>
              <a:pPr>
                <a:defRPr/>
              </a:pPr>
              <a:t>9</a:t>
            </a:fld>
            <a:r>
              <a:rPr lang="en-US" noProof="0"/>
              <a:t> </a:t>
            </a:r>
            <a:endParaRPr lang="en-US" noProof="0" dirty="0"/>
          </a:p>
        </p:txBody>
      </p:sp>
      <p:sp>
        <p:nvSpPr>
          <p:cNvPr id="6" name="Title 5">
            <a:extLst>
              <a:ext uri="{FF2B5EF4-FFF2-40B4-BE49-F238E27FC236}">
                <a16:creationId xmlns:a16="http://schemas.microsoft.com/office/drawing/2014/main" id="{B874C37D-C6E4-0E24-5E94-5FB8FC9E467A}"/>
              </a:ext>
            </a:extLst>
          </p:cNvPr>
          <p:cNvSpPr>
            <a:spLocks noGrp="1"/>
          </p:cNvSpPr>
          <p:nvPr>
            <p:ph type="title"/>
          </p:nvPr>
        </p:nvSpPr>
        <p:spPr/>
        <p:txBody>
          <a:bodyPr/>
          <a:lstStyle/>
          <a:p>
            <a:r>
              <a:rPr lang="en-US" dirty="0"/>
              <a:t>Riser Solution:</a:t>
            </a:r>
          </a:p>
        </p:txBody>
      </p:sp>
    </p:spTree>
    <p:extLst>
      <p:ext uri="{BB962C8B-B14F-4D97-AF65-F5344CB8AC3E}">
        <p14:creationId xmlns:p14="http://schemas.microsoft.com/office/powerpoint/2010/main" val="579398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EMPLAFYSLIDEID" val="637100030789983365"/>
</p:tagLst>
</file>

<file path=ppt/tags/tag11.xml><?xml version="1.0" encoding="utf-8"?>
<p:tagLst xmlns:a="http://schemas.openxmlformats.org/drawingml/2006/main" xmlns:r="http://schemas.openxmlformats.org/officeDocument/2006/relationships" xmlns:p="http://schemas.openxmlformats.org/presentationml/2006/main">
  <p:tag name="TEMPLAFYSLIDEID" val="637100030792639359"/>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EMPLAFYSLIDEID" val="637100030789692522"/>
</p:tagLst>
</file>

<file path=ppt/theme/theme1.xml><?xml version="1.0" encoding="utf-8"?>
<a:theme xmlns:a="http://schemas.openxmlformats.org/drawingml/2006/main" name="Aker Solutions">
  <a:themeElements>
    <a:clrScheme name="Aker Solutions">
      <a:dk1>
        <a:srgbClr val="000000"/>
      </a:dk1>
      <a:lt1>
        <a:srgbClr val="FFFFFF"/>
      </a:lt1>
      <a:dk2>
        <a:srgbClr val="D0D5D9"/>
      </a:dk2>
      <a:lt2>
        <a:srgbClr val="FFFFFF"/>
      </a:lt2>
      <a:accent1>
        <a:srgbClr val="003145"/>
      </a:accent1>
      <a:accent2>
        <a:srgbClr val="8996A0"/>
      </a:accent2>
      <a:accent3>
        <a:srgbClr val="FF8000"/>
      </a:accent3>
      <a:accent4>
        <a:srgbClr val="D52B1E"/>
      </a:accent4>
      <a:accent5>
        <a:srgbClr val="5BC6E8"/>
      </a:accent5>
      <a:accent6>
        <a:srgbClr val="E7EAEC"/>
      </a:accent6>
      <a:hlink>
        <a:srgbClr val="FF8000"/>
      </a:hlink>
      <a:folHlink>
        <a:srgbClr val="8996A0"/>
      </a:folHlink>
    </a:clrScheme>
    <a:fontScheme name="Arial">
      <a:majorFont>
        <a:latin typeface="Arial"/>
        <a:ea typeface=""/>
        <a:cs typeface=""/>
      </a:majorFont>
      <a:minorFont>
        <a:latin typeface="Arial"/>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Aker Solutions PowerPoint.potx" id="{6FD1CD6B-A417-474E-BFC8-4F6D756B57A7}" vid="{30B318B3-344C-400A-9222-24EBA1B549FB}"/>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Aker Solutions PowerPoint</Template>
  <TotalTime>0</TotalTime>
  <Words>1030</Words>
  <Application>Microsoft Office PowerPoint</Application>
  <PresentationFormat>Custom</PresentationFormat>
  <Paragraphs>98</Paragraphs>
  <Slides>19</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7" baseType="lpstr">
      <vt:lpstr>Algerian</vt:lpstr>
      <vt:lpstr>Arial</vt:lpstr>
      <vt:lpstr>Arial Black</vt:lpstr>
      <vt:lpstr>Times New Roman</vt:lpstr>
      <vt:lpstr>Trebuchet MS</vt:lpstr>
      <vt:lpstr>Wingdings</vt:lpstr>
      <vt:lpstr>Aker Solutions</vt:lpstr>
      <vt:lpstr>think-cell Slide</vt:lpstr>
      <vt:lpstr>Riser System</vt:lpstr>
      <vt:lpstr>Riser System:</vt:lpstr>
      <vt:lpstr>There are 4 variation in risers based on applications:</vt:lpstr>
      <vt:lpstr>1. Production/Injection Riser:</vt:lpstr>
      <vt:lpstr>2. Umbilical Riser</vt:lpstr>
      <vt:lpstr>3. Export Riser</vt:lpstr>
      <vt:lpstr>4. Service Riser</vt:lpstr>
      <vt:lpstr>Drilling risers: </vt:lpstr>
      <vt:lpstr>Riser Solution:</vt:lpstr>
      <vt:lpstr>Flexible Riser System </vt:lpstr>
      <vt:lpstr>PowerPoint Presentation</vt:lpstr>
      <vt:lpstr>Rigid Riser System </vt:lpstr>
      <vt:lpstr>Steel Riser System</vt:lpstr>
      <vt:lpstr>PowerPoint Presentation</vt:lpstr>
      <vt:lpstr>Riser Styles:</vt:lpstr>
      <vt:lpstr>PowerPoint Presentation</vt:lpstr>
      <vt:lpstr>PowerPoint Presentation</vt:lpstr>
      <vt:lpstr>Thank You!</vt:lpstr>
      <vt:lpstr>Copyright and Disclaimer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Aker Solutions Corporate PowerPoint Template</dc:subject>
  <dc:creator/>
  <cp:keywords>PowerPoint</cp:keywords>
  <cp:lastModifiedBy/>
  <cp:revision>1</cp:revision>
  <dcterms:created xsi:type="dcterms:W3CDTF">2019-11-20T21:20:17Z</dcterms:created>
  <dcterms:modified xsi:type="dcterms:W3CDTF">2023-01-30T06:56:46Z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InfoFinished">
    <vt:lpwstr>True</vt:lpwstr>
  </property>
  <property fmtid="{D5CDD505-2E9C-101B-9397-08002B2CF9AE}" pid="3" name="TemplafyTimeStamp">
    <vt:lpwstr>2022-01-04T14:27:31.3202264Z</vt:lpwstr>
  </property>
  <property fmtid="{D5CDD505-2E9C-101B-9397-08002B2CF9AE}" pid="4" name="CustomerId">
    <vt:lpwstr>akersolutions</vt:lpwstr>
  </property>
  <property fmtid="{D5CDD505-2E9C-101B-9397-08002B2CF9AE}" pid="5" name="TemplateId">
    <vt:lpwstr>637066476489586788</vt:lpwstr>
  </property>
  <property fmtid="{D5CDD505-2E9C-101B-9397-08002B2CF9AE}" pid="6" name="UserProfileId">
    <vt:lpwstr>638058133284570615</vt:lpwstr>
  </property>
</Properties>
</file>